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96" r:id="rId1"/>
  </p:sldMasterIdLst>
  <p:sldIdLst>
    <p:sldId id="256" r:id="rId2"/>
    <p:sldId id="257" r:id="rId3"/>
    <p:sldId id="258" r:id="rId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1110"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sphere1.png"/>
          <p:cNvPicPr>
            <a:picLocks noChangeAspect="1"/>
          </p:cNvPicPr>
          <p:nvPr/>
        </p:nvPicPr>
        <p:blipFill>
          <a:blip r:embed="rId2" cstate="print"/>
          <a:stretch>
            <a:fillRect/>
          </a:stretch>
        </p:blipFill>
        <p:spPr>
          <a:xfrm>
            <a:off x="6850374" y="0"/>
            <a:ext cx="2293626" cy="6858000"/>
          </a:xfrm>
          <a:prstGeom prst="rect">
            <a:avLst/>
          </a:prstGeom>
        </p:spPr>
      </p:pic>
      <p:sp>
        <p:nvSpPr>
          <p:cNvPr id="3" name="Subtitle 2"/>
          <p:cNvSpPr>
            <a:spLocks noGrp="1"/>
          </p:cNvSpPr>
          <p:nvPr>
            <p:ph type="subTitle" idx="1"/>
          </p:nvPr>
        </p:nvSpPr>
        <p:spPr>
          <a:xfrm>
            <a:off x="2438400" y="3581400"/>
            <a:ext cx="3962400" cy="2133600"/>
          </a:xfrm>
        </p:spPr>
        <p:txBody>
          <a:bodyPr anchor="t">
            <a:normAutofit/>
          </a:bodyPr>
          <a:lstStyle>
            <a:lvl1pPr marL="0" indent="0" algn="r">
              <a:buNone/>
              <a:defRPr sz="14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6" name="Title 15"/>
          <p:cNvSpPr>
            <a:spLocks noGrp="1"/>
          </p:cNvSpPr>
          <p:nvPr>
            <p:ph type="title"/>
          </p:nvPr>
        </p:nvSpPr>
        <p:spPr>
          <a:xfrm>
            <a:off x="2438400" y="1447800"/>
            <a:ext cx="3962400" cy="2133600"/>
          </a:xfrm>
        </p:spPr>
        <p:txBody>
          <a:bodyPr anchor="b"/>
          <a:lstStyle/>
          <a:p>
            <a:r>
              <a:rPr lang="en-US" smtClean="0"/>
              <a:t>Click to edit Master title style</a:t>
            </a:r>
            <a:endParaRPr lang="en-US" dirty="0"/>
          </a:p>
        </p:txBody>
      </p:sp>
      <p:sp>
        <p:nvSpPr>
          <p:cNvPr id="13" name="Date Placeholder 12"/>
          <p:cNvSpPr>
            <a:spLocks noGrp="1"/>
          </p:cNvSpPr>
          <p:nvPr>
            <p:ph type="dt" sz="half" idx="10"/>
          </p:nvPr>
        </p:nvSpPr>
        <p:spPr>
          <a:xfrm>
            <a:off x="3582988" y="6426201"/>
            <a:ext cx="2819399" cy="126999"/>
          </a:xfrm>
        </p:spPr>
        <p:txBody>
          <a:bodyPr/>
          <a:lstStyle/>
          <a:p>
            <a:fld id="{3320AC84-00AB-4031-9C56-BC920C4C8187}" type="datetimeFigureOut">
              <a:rPr lang="en-GB" smtClean="0"/>
              <a:t>08/08/2016</a:t>
            </a:fld>
            <a:endParaRPr lang="en-GB"/>
          </a:p>
        </p:txBody>
      </p:sp>
      <p:sp>
        <p:nvSpPr>
          <p:cNvPr id="14" name="Slide Number Placeholder 13"/>
          <p:cNvSpPr>
            <a:spLocks noGrp="1"/>
          </p:cNvSpPr>
          <p:nvPr>
            <p:ph type="sldNum" sz="quarter" idx="11"/>
          </p:nvPr>
        </p:nvSpPr>
        <p:spPr>
          <a:xfrm>
            <a:off x="6414976" y="6400800"/>
            <a:ext cx="457200" cy="152400"/>
          </a:xfrm>
        </p:spPr>
        <p:txBody>
          <a:bodyPr/>
          <a:lstStyle>
            <a:lvl1pPr algn="r">
              <a:defRPr/>
            </a:lvl1pPr>
          </a:lstStyle>
          <a:p>
            <a:fld id="{FEEBC592-27EF-4372-B1F8-18CF807A4146}" type="slidenum">
              <a:rPr lang="en-GB" smtClean="0"/>
              <a:t>‹#›</a:t>
            </a:fld>
            <a:endParaRPr lang="en-GB"/>
          </a:p>
        </p:txBody>
      </p:sp>
      <p:sp>
        <p:nvSpPr>
          <p:cNvPr id="15" name="Footer Placeholder 14"/>
          <p:cNvSpPr>
            <a:spLocks noGrp="1"/>
          </p:cNvSpPr>
          <p:nvPr>
            <p:ph type="ftr" sz="quarter" idx="12"/>
          </p:nvPr>
        </p:nvSpPr>
        <p:spPr>
          <a:xfrm>
            <a:off x="3581400" y="6296248"/>
            <a:ext cx="2820987" cy="152400"/>
          </a:xfrm>
        </p:spPr>
        <p:txBody>
          <a:bodyPr/>
          <a:lstStyle/>
          <a:p>
            <a:endParaRPr lang="en-GB"/>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3657600" cy="5714999"/>
          </a:xfrm>
        </p:spPr>
        <p:txBody>
          <a:bodyPr/>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itle 15"/>
          <p:cNvSpPr>
            <a:spLocks noGrp="1"/>
          </p:cNvSpPr>
          <p:nvPr>
            <p:ph type="title"/>
          </p:nvPr>
        </p:nvSpPr>
        <p:spPr/>
        <p:txBody>
          <a:bodyPr/>
          <a:lstStyle/>
          <a:p>
            <a:r>
              <a:rPr lang="en-US" smtClean="0"/>
              <a:t>Click to edit Master title style</a:t>
            </a:r>
            <a:endParaRPr lang="en-US"/>
          </a:p>
        </p:txBody>
      </p:sp>
      <p:sp>
        <p:nvSpPr>
          <p:cNvPr id="10" name="Date Placeholder 9"/>
          <p:cNvSpPr>
            <a:spLocks noGrp="1"/>
          </p:cNvSpPr>
          <p:nvPr>
            <p:ph type="dt" sz="half" idx="10"/>
          </p:nvPr>
        </p:nvSpPr>
        <p:spPr/>
        <p:txBody>
          <a:bodyPr/>
          <a:lstStyle/>
          <a:p>
            <a:fld id="{3320AC84-00AB-4031-9C56-BC920C4C8187}" type="datetimeFigureOut">
              <a:rPr lang="en-GB" smtClean="0"/>
              <a:t>08/08/2016</a:t>
            </a:fld>
            <a:endParaRPr lang="en-GB"/>
          </a:p>
        </p:txBody>
      </p:sp>
      <p:sp>
        <p:nvSpPr>
          <p:cNvPr id="11" name="Slide Number Placeholder 10"/>
          <p:cNvSpPr>
            <a:spLocks noGrp="1"/>
          </p:cNvSpPr>
          <p:nvPr>
            <p:ph type="sldNum" sz="quarter" idx="11"/>
          </p:nvPr>
        </p:nvSpPr>
        <p:spPr/>
        <p:txBody>
          <a:bodyPr/>
          <a:lstStyle/>
          <a:p>
            <a:fld id="{FEEBC592-27EF-4372-B1F8-18CF807A4146}" type="slidenum">
              <a:rPr lang="en-GB" smtClean="0"/>
              <a:t>‹#›</a:t>
            </a:fld>
            <a:endParaRPr lang="en-GB"/>
          </a:p>
        </p:txBody>
      </p:sp>
      <p:sp>
        <p:nvSpPr>
          <p:cNvPr id="12" name="Footer Placeholder 11"/>
          <p:cNvSpPr>
            <a:spLocks noGrp="1"/>
          </p:cNvSpPr>
          <p:nvPr>
            <p:ph type="ftr" sz="quarter" idx="12"/>
          </p:nvPr>
        </p:nvSpPr>
        <p:spPr/>
        <p:txBody>
          <a:bodyPr/>
          <a:lstStyle/>
          <a:p>
            <a:endParaRPr lang="en-GB"/>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7" name="Picture 6" descr="sphere1.png"/>
          <p:cNvPicPr>
            <a:picLocks noChangeAspect="1"/>
          </p:cNvPicPr>
          <p:nvPr/>
        </p:nvPicPr>
        <p:blipFill>
          <a:blip r:embed="rId2" cstate="print"/>
          <a:stretch>
            <a:fillRect/>
          </a:stretch>
        </p:blipFill>
        <p:spPr>
          <a:xfrm>
            <a:off x="6858000" y="0"/>
            <a:ext cx="2293626" cy="6858000"/>
          </a:xfrm>
          <a:prstGeom prst="rect">
            <a:avLst/>
          </a:prstGeom>
        </p:spPr>
      </p:pic>
      <p:sp>
        <p:nvSpPr>
          <p:cNvPr id="12" name="Date Placeholder 11"/>
          <p:cNvSpPr>
            <a:spLocks noGrp="1"/>
          </p:cNvSpPr>
          <p:nvPr>
            <p:ph type="dt" sz="half" idx="10"/>
          </p:nvPr>
        </p:nvSpPr>
        <p:spPr>
          <a:xfrm>
            <a:off x="839788" y="6426201"/>
            <a:ext cx="2819399" cy="126999"/>
          </a:xfrm>
        </p:spPr>
        <p:txBody>
          <a:bodyPr/>
          <a:lstStyle/>
          <a:p>
            <a:fld id="{3320AC84-00AB-4031-9C56-BC920C4C8187}" type="datetimeFigureOut">
              <a:rPr lang="en-GB" smtClean="0"/>
              <a:t>08/08/2016</a:t>
            </a:fld>
            <a:endParaRPr lang="en-GB"/>
          </a:p>
        </p:txBody>
      </p:sp>
      <p:sp>
        <p:nvSpPr>
          <p:cNvPr id="13" name="Slide Number Placeholder 12"/>
          <p:cNvSpPr>
            <a:spLocks noGrp="1"/>
          </p:cNvSpPr>
          <p:nvPr>
            <p:ph type="sldNum" sz="quarter" idx="11"/>
          </p:nvPr>
        </p:nvSpPr>
        <p:spPr>
          <a:xfrm>
            <a:off x="4116388" y="6400800"/>
            <a:ext cx="533400" cy="152400"/>
          </a:xfrm>
        </p:spPr>
        <p:txBody>
          <a:bodyPr/>
          <a:lstStyle/>
          <a:p>
            <a:fld id="{FEEBC592-27EF-4372-B1F8-18CF807A4146}" type="slidenum">
              <a:rPr lang="en-GB" smtClean="0"/>
              <a:t>‹#›</a:t>
            </a:fld>
            <a:endParaRPr lang="en-GB"/>
          </a:p>
        </p:txBody>
      </p:sp>
      <p:sp>
        <p:nvSpPr>
          <p:cNvPr id="14" name="Footer Placeholder 13"/>
          <p:cNvSpPr>
            <a:spLocks noGrp="1"/>
          </p:cNvSpPr>
          <p:nvPr>
            <p:ph type="ftr" sz="quarter" idx="12"/>
          </p:nvPr>
        </p:nvSpPr>
        <p:spPr>
          <a:xfrm>
            <a:off x="838200" y="6296248"/>
            <a:ext cx="2820987" cy="152400"/>
          </a:xfrm>
        </p:spPr>
        <p:txBody>
          <a:bodyPr/>
          <a:lstStyle/>
          <a:p>
            <a:endParaRPr lang="en-GB"/>
          </a:p>
        </p:txBody>
      </p:sp>
      <p:sp>
        <p:nvSpPr>
          <p:cNvPr id="15" name="Title 14"/>
          <p:cNvSpPr>
            <a:spLocks noGrp="1"/>
          </p:cNvSpPr>
          <p:nvPr>
            <p:ph type="title"/>
          </p:nvPr>
        </p:nvSpPr>
        <p:spPr>
          <a:xfrm>
            <a:off x="457200" y="1828800"/>
            <a:ext cx="3200400" cy="1752600"/>
          </a:xfrm>
        </p:spPr>
        <p:txBody>
          <a:bodyPr anchor="b"/>
          <a:lstStyle/>
          <a:p>
            <a:r>
              <a:rPr lang="en-US" smtClean="0"/>
              <a:t>Click to edit Master title style</a:t>
            </a:r>
            <a:endParaRPr lang="en-US"/>
          </a:p>
        </p:txBody>
      </p:sp>
      <p:sp>
        <p:nvSpPr>
          <p:cNvPr id="3" name="Text Placeholder 2"/>
          <p:cNvSpPr>
            <a:spLocks noGrp="1"/>
          </p:cNvSpPr>
          <p:nvPr>
            <p:ph type="body" sz="quarter" idx="13"/>
          </p:nvPr>
        </p:nvSpPr>
        <p:spPr>
          <a:xfrm>
            <a:off x="457200" y="3578224"/>
            <a:ext cx="3200645" cy="1459767"/>
          </a:xfrm>
        </p:spPr>
        <p:txBody>
          <a:bodyPr anchor="t">
            <a:normAutofit/>
          </a:bodyPr>
          <a:lstStyle>
            <a:lvl1pPr marL="0" indent="0" algn="r" defTabSz="914400" rtl="0" eaLnBrk="1" latinLnBrk="0" hangingPunct="1">
              <a:spcBef>
                <a:spcPct val="20000"/>
              </a:spcBef>
              <a:buClr>
                <a:schemeClr val="tx1">
                  <a:lumMod val="50000"/>
                  <a:lumOff val="50000"/>
                </a:schemeClr>
              </a:buClr>
              <a:buFont typeface="Wingdings" pitchFamily="2" charset="2"/>
              <a:buNone/>
              <a:defRPr lang="en-US" sz="1400" kern="1200" dirty="0" smtClean="0">
                <a:solidFill>
                  <a:schemeClr val="tx2"/>
                </a:solidFill>
                <a:latin typeface="+mn-lt"/>
                <a:ea typeface="+mn-ea"/>
                <a:cs typeface="+mn-cs"/>
              </a:defRPr>
            </a:lvl1pPr>
          </a:lstStyle>
          <a:p>
            <a:pPr lvl="0"/>
            <a:r>
              <a:rPr lang="en-US" smtClean="0"/>
              <a:t>Click to edit Master text styles</a:t>
            </a: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3429000"/>
            <a:ext cx="31242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57200" y="457200"/>
            <a:ext cx="31242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itle 1"/>
          <p:cNvSpPr>
            <a:spLocks noGrp="1"/>
          </p:cNvSpPr>
          <p:nvPr>
            <p:ph type="title"/>
          </p:nvPr>
        </p:nvSpPr>
        <p:spPr>
          <a:xfrm>
            <a:off x="4876800" y="457200"/>
            <a:ext cx="2819400" cy="5714999"/>
          </a:xfrm>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fld id="{3320AC84-00AB-4031-9C56-BC920C4C8187}" type="datetimeFigureOut">
              <a:rPr lang="en-GB" smtClean="0"/>
              <a:t>08/08/2016</a:t>
            </a:fld>
            <a:endParaRPr lang="en-GB"/>
          </a:p>
        </p:txBody>
      </p:sp>
      <p:sp>
        <p:nvSpPr>
          <p:cNvPr id="13" name="Slide Number Placeholder 12"/>
          <p:cNvSpPr>
            <a:spLocks noGrp="1"/>
          </p:cNvSpPr>
          <p:nvPr>
            <p:ph type="sldNum" sz="quarter" idx="11"/>
          </p:nvPr>
        </p:nvSpPr>
        <p:spPr/>
        <p:txBody>
          <a:bodyPr/>
          <a:lstStyle/>
          <a:p>
            <a:fld id="{FEEBC592-27EF-4372-B1F8-18CF807A4146}" type="slidenum">
              <a:rPr lang="en-GB" smtClean="0"/>
              <a:t>‹#›</a:t>
            </a:fld>
            <a:endParaRPr lang="en-GB"/>
          </a:p>
        </p:txBody>
      </p:sp>
      <p:sp>
        <p:nvSpPr>
          <p:cNvPr id="14" name="Footer Placeholder 13"/>
          <p:cNvSpPr>
            <a:spLocks noGrp="1"/>
          </p:cNvSpPr>
          <p:nvPr>
            <p:ph type="ftr" sz="quarter" idx="12"/>
          </p:nvPr>
        </p:nvSpPr>
        <p:spPr/>
        <p:txBody>
          <a:bodyPr/>
          <a:lstStyle/>
          <a:p>
            <a:endParaRPr lang="en-GB"/>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275238"/>
            <a:ext cx="35814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675288"/>
            <a:ext cx="3581400" cy="2525112"/>
          </a:xfrm>
        </p:spPr>
        <p:txBody>
          <a:bodyPr anchor="t">
            <a:normAutofit/>
          </a:bodyPr>
          <a:lstStyle>
            <a:lvl1pPr marL="228600" indent="-182880">
              <a:defRPr sz="1400"/>
            </a:lvl1pPr>
            <a:lvl2pPr>
              <a:defRPr sz="1400"/>
            </a:lvl2pPr>
            <a:lvl3pPr>
              <a:defRPr sz="1400"/>
            </a:lvl3pPr>
            <a:lvl4pPr>
              <a:defRPr sz="1400" baseline="0"/>
            </a:lvl4pPr>
            <a:lvl5pPr>
              <a:buFont typeface="Wingdings" pitchFamily="2" charset="2"/>
              <a:buChar char="§"/>
              <a:defRPr sz="1400"/>
            </a:lvl5pPr>
            <a:lvl6pPr>
              <a:buFont typeface="Wingdings" pitchFamily="2" charset="2"/>
              <a:buChar cha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Text Placeholder 4"/>
          <p:cNvSpPr>
            <a:spLocks noGrp="1"/>
          </p:cNvSpPr>
          <p:nvPr>
            <p:ph type="body" sz="quarter" idx="3"/>
          </p:nvPr>
        </p:nvSpPr>
        <p:spPr>
          <a:xfrm>
            <a:off x="457199" y="3429000"/>
            <a:ext cx="35814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7199" y="3840162"/>
            <a:ext cx="3581400" cy="2515198"/>
          </a:xfrm>
        </p:spPr>
        <p:txBody>
          <a:bodyPr anchor="t">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Title 1"/>
          <p:cNvSpPr>
            <a:spLocks noGrp="1"/>
          </p:cNvSpPr>
          <p:nvPr>
            <p:ph type="title"/>
          </p:nvPr>
        </p:nvSpPr>
        <p:spPr>
          <a:xfrm>
            <a:off x="4876800" y="457200"/>
            <a:ext cx="2819400" cy="5714999"/>
          </a:xfrm>
        </p:spPr>
        <p:txBody>
          <a:bodyPr/>
          <a:lstStyle/>
          <a:p>
            <a:r>
              <a:rPr lang="en-US" smtClean="0"/>
              <a:t>Click to edit Master title style</a:t>
            </a:r>
            <a:endParaRPr lang="en-US"/>
          </a:p>
        </p:txBody>
      </p:sp>
      <p:sp>
        <p:nvSpPr>
          <p:cNvPr id="12" name="Date Placeholder 11"/>
          <p:cNvSpPr>
            <a:spLocks noGrp="1"/>
          </p:cNvSpPr>
          <p:nvPr>
            <p:ph type="dt" sz="half" idx="10"/>
          </p:nvPr>
        </p:nvSpPr>
        <p:spPr/>
        <p:txBody>
          <a:bodyPr/>
          <a:lstStyle/>
          <a:p>
            <a:fld id="{3320AC84-00AB-4031-9C56-BC920C4C8187}" type="datetimeFigureOut">
              <a:rPr lang="en-GB" smtClean="0"/>
              <a:t>08/08/2016</a:t>
            </a:fld>
            <a:endParaRPr lang="en-GB"/>
          </a:p>
        </p:txBody>
      </p:sp>
      <p:sp>
        <p:nvSpPr>
          <p:cNvPr id="14" name="Slide Number Placeholder 13"/>
          <p:cNvSpPr>
            <a:spLocks noGrp="1"/>
          </p:cNvSpPr>
          <p:nvPr>
            <p:ph type="sldNum" sz="quarter" idx="11"/>
          </p:nvPr>
        </p:nvSpPr>
        <p:spPr/>
        <p:txBody>
          <a:bodyPr/>
          <a:lstStyle/>
          <a:p>
            <a:fld id="{FEEBC592-27EF-4372-B1F8-18CF807A4146}" type="slidenum">
              <a:rPr lang="en-GB" smtClean="0"/>
              <a:t>‹#›</a:t>
            </a:fld>
            <a:endParaRPr lang="en-GB"/>
          </a:p>
        </p:txBody>
      </p:sp>
      <p:sp>
        <p:nvSpPr>
          <p:cNvPr id="16" name="Footer Placeholder 15"/>
          <p:cNvSpPr>
            <a:spLocks noGrp="1"/>
          </p:cNvSpPr>
          <p:nvPr>
            <p:ph type="ftr" sz="quarter" idx="12"/>
          </p:nvPr>
        </p:nvSpPr>
        <p:spPr/>
        <p:txBody>
          <a:bodyPr/>
          <a:lstStyle/>
          <a:p>
            <a:endParaRPr lang="en-GB"/>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33800" y="457200"/>
            <a:ext cx="3962400" cy="5715000"/>
          </a:xfrm>
        </p:spPr>
        <p:txBody>
          <a:bodyPr/>
          <a:lstStyle/>
          <a:p>
            <a:r>
              <a:rPr lang="en-US" smtClean="0"/>
              <a:t>Click to edit Master title style</a:t>
            </a:r>
            <a:endParaRPr lang="en-US" dirty="0"/>
          </a:p>
        </p:txBody>
      </p:sp>
      <p:sp>
        <p:nvSpPr>
          <p:cNvPr id="9" name="Date Placeholder 8"/>
          <p:cNvSpPr>
            <a:spLocks noGrp="1"/>
          </p:cNvSpPr>
          <p:nvPr>
            <p:ph type="dt" sz="half" idx="10"/>
          </p:nvPr>
        </p:nvSpPr>
        <p:spPr/>
        <p:txBody>
          <a:bodyPr/>
          <a:lstStyle/>
          <a:p>
            <a:fld id="{3320AC84-00AB-4031-9C56-BC920C4C8187}" type="datetimeFigureOut">
              <a:rPr lang="en-GB" smtClean="0"/>
              <a:t>08/08/2016</a:t>
            </a:fld>
            <a:endParaRPr lang="en-GB"/>
          </a:p>
        </p:txBody>
      </p:sp>
      <p:sp>
        <p:nvSpPr>
          <p:cNvPr id="10" name="Slide Number Placeholder 9"/>
          <p:cNvSpPr>
            <a:spLocks noGrp="1"/>
          </p:cNvSpPr>
          <p:nvPr>
            <p:ph type="sldNum" sz="quarter" idx="11"/>
          </p:nvPr>
        </p:nvSpPr>
        <p:spPr/>
        <p:txBody>
          <a:bodyPr/>
          <a:lstStyle/>
          <a:p>
            <a:fld id="{FEEBC592-27EF-4372-B1F8-18CF807A4146}" type="slidenum">
              <a:rPr lang="en-GB" smtClean="0"/>
              <a:t>‹#›</a:t>
            </a:fld>
            <a:endParaRPr lang="en-GB"/>
          </a:p>
        </p:txBody>
      </p:sp>
      <p:sp>
        <p:nvSpPr>
          <p:cNvPr id="11" name="Footer Placeholder 10"/>
          <p:cNvSpPr>
            <a:spLocks noGrp="1"/>
          </p:cNvSpPr>
          <p:nvPr>
            <p:ph type="ftr" sz="quarter" idx="12"/>
          </p:nvPr>
        </p:nvSpPr>
        <p:spPr/>
        <p:txBody>
          <a:bodyPr/>
          <a:lstStyle/>
          <a:p>
            <a:endParaRPr lang="en-GB"/>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3320AC84-00AB-4031-9C56-BC920C4C8187}" type="datetimeFigureOut">
              <a:rPr lang="en-GB" smtClean="0"/>
              <a:t>08/08/2016</a:t>
            </a:fld>
            <a:endParaRPr lang="en-GB"/>
          </a:p>
        </p:txBody>
      </p:sp>
      <p:sp>
        <p:nvSpPr>
          <p:cNvPr id="9" name="Slide Number Placeholder 8"/>
          <p:cNvSpPr>
            <a:spLocks noGrp="1"/>
          </p:cNvSpPr>
          <p:nvPr>
            <p:ph type="sldNum" sz="quarter" idx="11"/>
          </p:nvPr>
        </p:nvSpPr>
        <p:spPr/>
        <p:txBody>
          <a:bodyPr/>
          <a:lstStyle/>
          <a:p>
            <a:fld id="{FEEBC592-27EF-4372-B1F8-18CF807A4146}" type="slidenum">
              <a:rPr lang="en-GB" smtClean="0"/>
              <a:t>‹#›</a:t>
            </a:fld>
            <a:endParaRPr lang="en-GB"/>
          </a:p>
        </p:txBody>
      </p:sp>
      <p:sp>
        <p:nvSpPr>
          <p:cNvPr id="10" name="Footer Placeholder 9"/>
          <p:cNvSpPr>
            <a:spLocks noGrp="1"/>
          </p:cNvSpPr>
          <p:nvPr>
            <p:ph type="ftr" sz="quarter" idx="12"/>
          </p:nvPr>
        </p:nvSpPr>
        <p:spPr/>
        <p:txBody>
          <a:bodyPr/>
          <a:lstStyle/>
          <a:p>
            <a:endParaRPr lang="en-GB"/>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81600" y="1676400"/>
            <a:ext cx="2514600" cy="1874837"/>
          </a:xfrm>
        </p:spPr>
        <p:txBody>
          <a:bodyPr anchor="b">
            <a:normAutofit/>
          </a:bodyPr>
          <a:lstStyle>
            <a:lvl1pPr algn="r">
              <a:defRPr sz="2000" b="0">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676400"/>
            <a:ext cx="4700016" cy="3505200"/>
          </a:xfrm>
        </p:spPr>
        <p:txBody>
          <a:bodyPr>
            <a:normAutofit/>
          </a:bodyPr>
          <a:lstStyle>
            <a:lvl1pPr marL="228600" indent="-182880">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4" name="Text Placeholder 3"/>
          <p:cNvSpPr>
            <a:spLocks noGrp="1"/>
          </p:cNvSpPr>
          <p:nvPr>
            <p:ph type="body" sz="half" idx="2"/>
          </p:nvPr>
        </p:nvSpPr>
        <p:spPr>
          <a:xfrm>
            <a:off x="5486400" y="3552372"/>
            <a:ext cx="22098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5" name="Date Placeholder 14"/>
          <p:cNvSpPr>
            <a:spLocks noGrp="1"/>
          </p:cNvSpPr>
          <p:nvPr>
            <p:ph type="dt" sz="half" idx="10"/>
          </p:nvPr>
        </p:nvSpPr>
        <p:spPr/>
        <p:txBody>
          <a:bodyPr/>
          <a:lstStyle/>
          <a:p>
            <a:fld id="{3320AC84-00AB-4031-9C56-BC920C4C8187}" type="datetimeFigureOut">
              <a:rPr lang="en-GB" smtClean="0"/>
              <a:t>08/08/2016</a:t>
            </a:fld>
            <a:endParaRPr lang="en-GB"/>
          </a:p>
        </p:txBody>
      </p:sp>
      <p:sp>
        <p:nvSpPr>
          <p:cNvPr id="16" name="Slide Number Placeholder 15"/>
          <p:cNvSpPr>
            <a:spLocks noGrp="1"/>
          </p:cNvSpPr>
          <p:nvPr>
            <p:ph type="sldNum" sz="quarter" idx="11"/>
          </p:nvPr>
        </p:nvSpPr>
        <p:spPr/>
        <p:txBody>
          <a:bodyPr/>
          <a:lstStyle/>
          <a:p>
            <a:fld id="{FEEBC592-27EF-4372-B1F8-18CF807A4146}" type="slidenum">
              <a:rPr lang="en-GB" smtClean="0"/>
              <a:t>‹#›</a:t>
            </a:fld>
            <a:endParaRPr lang="en-GB"/>
          </a:p>
        </p:txBody>
      </p:sp>
      <p:sp>
        <p:nvSpPr>
          <p:cNvPr id="17" name="Footer Placeholder 16"/>
          <p:cNvSpPr>
            <a:spLocks noGrp="1"/>
          </p:cNvSpPr>
          <p:nvPr>
            <p:ph type="ftr" sz="quarter" idx="12"/>
          </p:nvPr>
        </p:nvSpPr>
        <p:spPr/>
        <p:txBody>
          <a:bodyPr/>
          <a:lstStyle/>
          <a:p>
            <a:endParaRPr lang="en-GB"/>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04800" y="1676400"/>
            <a:ext cx="4696967" cy="35052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11" name="Title 1"/>
          <p:cNvSpPr>
            <a:spLocks noGrp="1"/>
          </p:cNvSpPr>
          <p:nvPr>
            <p:ph type="title"/>
          </p:nvPr>
        </p:nvSpPr>
        <p:spPr>
          <a:xfrm>
            <a:off x="5181600" y="1676400"/>
            <a:ext cx="2514600" cy="1875972"/>
          </a:xfrm>
        </p:spPr>
        <p:txBody>
          <a:bodyPr anchor="b">
            <a:normAutofit/>
          </a:bodyPr>
          <a:lstStyle>
            <a:lvl1pPr algn="r">
              <a:defRPr sz="2000" b="0">
                <a:effectLst/>
              </a:defRPr>
            </a:lvl1pPr>
          </a:lstStyle>
          <a:p>
            <a:r>
              <a:rPr lang="en-US" smtClean="0"/>
              <a:t>Click to edit Master title style</a:t>
            </a:r>
            <a:endParaRPr lang="en-US" dirty="0"/>
          </a:p>
        </p:txBody>
      </p:sp>
      <p:sp>
        <p:nvSpPr>
          <p:cNvPr id="12" name="Text Placeholder 3"/>
          <p:cNvSpPr>
            <a:spLocks noGrp="1"/>
          </p:cNvSpPr>
          <p:nvPr>
            <p:ph type="body" sz="half" idx="2"/>
          </p:nvPr>
        </p:nvSpPr>
        <p:spPr>
          <a:xfrm>
            <a:off x="5486400" y="3552372"/>
            <a:ext cx="22098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6" name="Date Placeholder 15"/>
          <p:cNvSpPr>
            <a:spLocks noGrp="1"/>
          </p:cNvSpPr>
          <p:nvPr>
            <p:ph type="dt" sz="half" idx="10"/>
          </p:nvPr>
        </p:nvSpPr>
        <p:spPr/>
        <p:txBody>
          <a:bodyPr/>
          <a:lstStyle/>
          <a:p>
            <a:fld id="{3320AC84-00AB-4031-9C56-BC920C4C8187}" type="datetimeFigureOut">
              <a:rPr lang="en-GB" smtClean="0"/>
              <a:t>08/08/2016</a:t>
            </a:fld>
            <a:endParaRPr lang="en-GB"/>
          </a:p>
        </p:txBody>
      </p:sp>
      <p:sp>
        <p:nvSpPr>
          <p:cNvPr id="17" name="Slide Number Placeholder 16"/>
          <p:cNvSpPr>
            <a:spLocks noGrp="1"/>
          </p:cNvSpPr>
          <p:nvPr>
            <p:ph type="sldNum" sz="quarter" idx="11"/>
          </p:nvPr>
        </p:nvSpPr>
        <p:spPr/>
        <p:txBody>
          <a:bodyPr/>
          <a:lstStyle/>
          <a:p>
            <a:fld id="{FEEBC592-27EF-4372-B1F8-18CF807A4146}" type="slidenum">
              <a:rPr lang="en-GB" smtClean="0"/>
              <a:t>‹#›</a:t>
            </a:fld>
            <a:endParaRPr lang="en-GB"/>
          </a:p>
        </p:txBody>
      </p:sp>
      <p:sp>
        <p:nvSpPr>
          <p:cNvPr id="18" name="Footer Placeholder 17"/>
          <p:cNvSpPr>
            <a:spLocks noGrp="1"/>
          </p:cNvSpPr>
          <p:nvPr>
            <p:ph type="ftr" sz="quarter" idx="12"/>
          </p:nvPr>
        </p:nvSpPr>
        <p:spPr/>
        <p:txBody>
          <a:bodyPr/>
          <a:lstStyle/>
          <a:p>
            <a:endParaRPr lang="en-GB"/>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Date Placeholder 12"/>
          <p:cNvSpPr>
            <a:spLocks noGrp="1"/>
          </p:cNvSpPr>
          <p:nvPr>
            <p:ph type="dt" sz="half" idx="10"/>
          </p:nvPr>
        </p:nvSpPr>
        <p:spPr/>
        <p:txBody>
          <a:bodyPr/>
          <a:lstStyle/>
          <a:p>
            <a:fld id="{3320AC84-00AB-4031-9C56-BC920C4C8187}" type="datetimeFigureOut">
              <a:rPr lang="en-GB" smtClean="0"/>
              <a:t>08/08/2016</a:t>
            </a:fld>
            <a:endParaRPr lang="en-GB"/>
          </a:p>
        </p:txBody>
      </p:sp>
      <p:sp>
        <p:nvSpPr>
          <p:cNvPr id="14" name="Slide Number Placeholder 13"/>
          <p:cNvSpPr>
            <a:spLocks noGrp="1"/>
          </p:cNvSpPr>
          <p:nvPr>
            <p:ph type="sldNum" sz="quarter" idx="11"/>
          </p:nvPr>
        </p:nvSpPr>
        <p:spPr/>
        <p:txBody>
          <a:bodyPr/>
          <a:lstStyle/>
          <a:p>
            <a:fld id="{FEEBC592-27EF-4372-B1F8-18CF807A4146}" type="slidenum">
              <a:rPr lang="en-GB" smtClean="0"/>
              <a:t>‹#›</a:t>
            </a:fld>
            <a:endParaRPr lang="en-GB"/>
          </a:p>
        </p:txBody>
      </p:sp>
      <p:sp>
        <p:nvSpPr>
          <p:cNvPr id="15" name="Footer Placeholder 14"/>
          <p:cNvSpPr>
            <a:spLocks noGrp="1"/>
          </p:cNvSpPr>
          <p:nvPr>
            <p:ph type="ftr" sz="quarter" idx="12"/>
          </p:nvPr>
        </p:nvSpPr>
        <p:spPr/>
        <p:txBody>
          <a:bodyPr/>
          <a:lstStyle/>
          <a:p>
            <a:endParaRPr lang="en-GB"/>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Date Placeholder 12"/>
          <p:cNvSpPr>
            <a:spLocks noGrp="1"/>
          </p:cNvSpPr>
          <p:nvPr>
            <p:ph type="dt" sz="half" idx="10"/>
          </p:nvPr>
        </p:nvSpPr>
        <p:spPr/>
        <p:txBody>
          <a:bodyPr/>
          <a:lstStyle/>
          <a:p>
            <a:fld id="{3320AC84-00AB-4031-9C56-BC920C4C8187}" type="datetimeFigureOut">
              <a:rPr lang="en-GB" smtClean="0"/>
              <a:t>08/08/2016</a:t>
            </a:fld>
            <a:endParaRPr lang="en-GB"/>
          </a:p>
        </p:txBody>
      </p:sp>
      <p:sp>
        <p:nvSpPr>
          <p:cNvPr id="14" name="Slide Number Placeholder 13"/>
          <p:cNvSpPr>
            <a:spLocks noGrp="1"/>
          </p:cNvSpPr>
          <p:nvPr>
            <p:ph type="sldNum" sz="quarter" idx="11"/>
          </p:nvPr>
        </p:nvSpPr>
        <p:spPr/>
        <p:txBody>
          <a:bodyPr/>
          <a:lstStyle/>
          <a:p>
            <a:fld id="{FEEBC592-27EF-4372-B1F8-18CF807A4146}" type="slidenum">
              <a:rPr lang="en-GB" smtClean="0"/>
              <a:t>‹#›</a:t>
            </a:fld>
            <a:endParaRPr lang="en-GB"/>
          </a:p>
        </p:txBody>
      </p:sp>
      <p:sp>
        <p:nvSpPr>
          <p:cNvPr id="15" name="Footer Placeholder 14"/>
          <p:cNvSpPr>
            <a:spLocks noGrp="1"/>
          </p:cNvSpPr>
          <p:nvPr>
            <p:ph type="ftr" sz="quarter" idx="12"/>
          </p:nvPr>
        </p:nvSpPr>
        <p:spPr/>
        <p:txBody>
          <a:bodyPr/>
          <a:lstStyle/>
          <a:p>
            <a:endParaRPr lang="en-GB"/>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11" descr="sphere2.png"/>
          <p:cNvPicPr>
            <a:picLocks noChangeAspect="1"/>
          </p:cNvPicPr>
          <p:nvPr/>
        </p:nvPicPr>
        <p:blipFill>
          <a:blip r:embed="rId13" cstate="print"/>
          <a:stretch>
            <a:fillRect/>
          </a:stretch>
        </p:blipFill>
        <p:spPr>
          <a:xfrm>
            <a:off x="8823693" y="0"/>
            <a:ext cx="320307" cy="6858000"/>
          </a:xfrm>
          <a:prstGeom prst="rect">
            <a:avLst/>
          </a:prstGeom>
        </p:spPr>
      </p:pic>
      <p:sp>
        <p:nvSpPr>
          <p:cNvPr id="2" name="Title Placeholder 1"/>
          <p:cNvSpPr>
            <a:spLocks noGrp="1"/>
          </p:cNvSpPr>
          <p:nvPr>
            <p:ph type="title"/>
          </p:nvPr>
        </p:nvSpPr>
        <p:spPr>
          <a:xfrm>
            <a:off x="4876800" y="457200"/>
            <a:ext cx="2819400" cy="5715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457200"/>
            <a:ext cx="3657600" cy="5714999"/>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Slide Number Placeholder 7"/>
          <p:cNvSpPr>
            <a:spLocks noGrp="1"/>
          </p:cNvSpPr>
          <p:nvPr>
            <p:ph type="sldNum" sz="quarter" idx="4"/>
          </p:nvPr>
        </p:nvSpPr>
        <p:spPr>
          <a:xfrm>
            <a:off x="7772400" y="6400800"/>
            <a:ext cx="533400" cy="152400"/>
          </a:xfrm>
          <a:prstGeom prst="rect">
            <a:avLst/>
          </a:prstGeom>
        </p:spPr>
        <p:txBody>
          <a:bodyPr vert="horz" lIns="91440" tIns="45720" rIns="91440" bIns="45720" rtlCol="0" anchor="ctr"/>
          <a:lstStyle>
            <a:lvl1pPr algn="ctr">
              <a:defRPr sz="1050">
                <a:solidFill>
                  <a:schemeClr val="tx1">
                    <a:lumMod val="50000"/>
                    <a:lumOff val="50000"/>
                  </a:schemeClr>
                </a:solidFill>
              </a:defRPr>
            </a:lvl1pPr>
          </a:lstStyle>
          <a:p>
            <a:fld id="{FEEBC592-27EF-4372-B1F8-18CF807A4146}" type="slidenum">
              <a:rPr lang="en-GB" smtClean="0"/>
              <a:t>‹#›</a:t>
            </a:fld>
            <a:endParaRPr lang="en-GB"/>
          </a:p>
        </p:txBody>
      </p:sp>
      <p:sp>
        <p:nvSpPr>
          <p:cNvPr id="9" name="Date Placeholder 8"/>
          <p:cNvSpPr>
            <a:spLocks noGrp="1"/>
          </p:cNvSpPr>
          <p:nvPr>
            <p:ph type="dt" sz="half" idx="2"/>
          </p:nvPr>
        </p:nvSpPr>
        <p:spPr>
          <a:xfrm>
            <a:off x="4876801" y="6426201"/>
            <a:ext cx="2819399" cy="126999"/>
          </a:xfrm>
          <a:prstGeom prst="rect">
            <a:avLst/>
          </a:prstGeom>
        </p:spPr>
        <p:txBody>
          <a:bodyPr vert="horz" lIns="91440" tIns="45720" rIns="91440" bIns="45720" rtlCol="0" anchor="ctr"/>
          <a:lstStyle>
            <a:lvl1pPr algn="r">
              <a:defRPr sz="1050">
                <a:solidFill>
                  <a:schemeClr val="tx1">
                    <a:lumMod val="50000"/>
                    <a:lumOff val="50000"/>
                  </a:schemeClr>
                </a:solidFill>
              </a:defRPr>
            </a:lvl1pPr>
          </a:lstStyle>
          <a:p>
            <a:fld id="{3320AC84-00AB-4031-9C56-BC920C4C8187}" type="datetimeFigureOut">
              <a:rPr lang="en-GB" smtClean="0"/>
              <a:t>08/08/2016</a:t>
            </a:fld>
            <a:endParaRPr lang="en-GB"/>
          </a:p>
        </p:txBody>
      </p:sp>
      <p:sp>
        <p:nvSpPr>
          <p:cNvPr id="10" name="Footer Placeholder 9"/>
          <p:cNvSpPr>
            <a:spLocks noGrp="1"/>
          </p:cNvSpPr>
          <p:nvPr>
            <p:ph type="ftr" sz="quarter" idx="3"/>
          </p:nvPr>
        </p:nvSpPr>
        <p:spPr>
          <a:xfrm>
            <a:off x="4875213" y="6296248"/>
            <a:ext cx="2820987" cy="152400"/>
          </a:xfrm>
          <a:prstGeom prst="rect">
            <a:avLst/>
          </a:prstGeom>
        </p:spPr>
        <p:txBody>
          <a:bodyPr vert="horz" lIns="91440" tIns="45720" rIns="91440" bIns="45720" rtlCol="0" anchor="b"/>
          <a:lstStyle>
            <a:lvl1pPr algn="r">
              <a:defRPr sz="1050">
                <a:solidFill>
                  <a:schemeClr val="tx1"/>
                </a:solidFill>
              </a:defRPr>
            </a:lvl1pPr>
          </a:lstStyle>
          <a:p>
            <a:endParaRPr lang="en-GB"/>
          </a:p>
        </p:txBody>
      </p:sp>
    </p:spTree>
  </p:cSld>
  <p:clrMap bg1="lt1" tx1="dk1" bg2="lt2" tx2="dk2" accent1="accent1" accent2="accent2" accent3="accent3" accent4="accent4" accent5="accent5" accent6="accent6" hlink="hlink" folHlink="folHlink"/>
  <p:sldLayoutIdLst>
    <p:sldLayoutId id="2147483997" r:id="rId1"/>
    <p:sldLayoutId id="2147483998" r:id="rId2"/>
    <p:sldLayoutId id="2147483999" r:id="rId3"/>
    <p:sldLayoutId id="2147484000" r:id="rId4"/>
    <p:sldLayoutId id="2147484001" r:id="rId5"/>
    <p:sldLayoutId id="2147484002" r:id="rId6"/>
    <p:sldLayoutId id="2147484003" r:id="rId7"/>
    <p:sldLayoutId id="2147484004" r:id="rId8"/>
    <p:sldLayoutId id="2147484005" r:id="rId9"/>
    <p:sldLayoutId id="2147484006" r:id="rId10"/>
    <p:sldLayoutId id="2147484007" r:id="rId11"/>
  </p:sldLayoutIdLst>
  <p:timing>
    <p:tnLst>
      <p:par>
        <p:cTn id="1" dur="indefinite" restart="never" nodeType="tmRoot"/>
      </p:par>
    </p:tnLst>
  </p:timing>
  <p:txStyles>
    <p:titleStyle>
      <a:lvl1pPr algn="r" defTabSz="914400" rtl="0" eaLnBrk="1" latinLnBrk="0" hangingPunct="1">
        <a:spcBef>
          <a:spcPct val="0"/>
        </a:spcBef>
        <a:buNone/>
        <a:defRPr sz="2800" kern="1200">
          <a:gradFill>
            <a:gsLst>
              <a:gs pos="0">
                <a:schemeClr val="tx1">
                  <a:lumMod val="50000"/>
                </a:schemeClr>
              </a:gs>
              <a:gs pos="61000">
                <a:schemeClr val="tx1"/>
              </a:gs>
            </a:gsLst>
            <a:lin ang="5400000" scaled="0"/>
          </a:gradFill>
          <a:effectLst/>
          <a:latin typeface="+mj-lt"/>
          <a:ea typeface="+mj-ea"/>
          <a:cs typeface="+mj-cs"/>
        </a:defRPr>
      </a:lvl1pPr>
    </p:titleStyle>
    <p:bodyStyle>
      <a:lvl1pPr marL="182880" indent="-182880" algn="l" defTabSz="914400" rtl="0" eaLnBrk="1" latinLnBrk="0" hangingPunct="1">
        <a:spcBef>
          <a:spcPct val="20000"/>
        </a:spcBef>
        <a:buClr>
          <a:schemeClr val="tx1">
            <a:lumMod val="50000"/>
            <a:lumOff val="50000"/>
          </a:schemeClr>
        </a:buClr>
        <a:buFont typeface="Wingdings" pitchFamily="2" charset="2"/>
        <a:buChar char="§"/>
        <a:defRPr sz="1800" kern="1200">
          <a:solidFill>
            <a:schemeClr val="tx1">
              <a:lumMod val="85000"/>
            </a:schemeClr>
          </a:solidFill>
          <a:latin typeface="+mn-lt"/>
          <a:ea typeface="+mn-ea"/>
          <a:cs typeface="+mn-cs"/>
        </a:defRPr>
      </a:lvl1pPr>
      <a:lvl2pPr marL="41148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2pPr>
      <a:lvl3pPr marL="59436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3pPr>
      <a:lvl4pPr marL="77724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4pPr>
      <a:lvl5pPr marL="96012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5pPr>
      <a:lvl6pPr marL="114300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6pPr>
      <a:lvl7pPr marL="132588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7pPr>
      <a:lvl8pPr marL="150876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8pPr>
      <a:lvl9pPr marL="169164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4664" y="476672"/>
            <a:ext cx="7772400" cy="1470025"/>
          </a:xfrm>
        </p:spPr>
        <p:txBody>
          <a:bodyPr>
            <a:noAutofit/>
          </a:bodyPr>
          <a:lstStyle/>
          <a:p>
            <a:r>
              <a:rPr lang="en-GB" sz="4800" dirty="0"/>
              <a:t>Applying </a:t>
            </a:r>
            <a:r>
              <a:rPr lang="en-GB" sz="4800" dirty="0" smtClean="0"/>
              <a:t/>
            </a:r>
            <a:br>
              <a:rPr lang="en-GB" sz="4800" dirty="0" smtClean="0"/>
            </a:br>
            <a:r>
              <a:rPr lang="en-GB" sz="4800" dirty="0" smtClean="0"/>
              <a:t>Social </a:t>
            </a:r>
            <a:r>
              <a:rPr lang="en-GB" sz="4800" dirty="0"/>
              <a:t>Learning Theory</a:t>
            </a:r>
          </a:p>
        </p:txBody>
      </p:sp>
      <p:pic>
        <p:nvPicPr>
          <p:cNvPr id="4" name="Picture 3"/>
          <p:cNvPicPr/>
          <p:nvPr/>
        </p:nvPicPr>
        <p:blipFill>
          <a:blip r:embed="rId2" cstate="print">
            <a:extLst>
              <a:ext uri="{28A0092B-C50C-407E-A947-70E740481C1C}">
                <a14:useLocalDpi xmlns:a14="http://schemas.microsoft.com/office/drawing/2010/main" val="0"/>
              </a:ext>
            </a:extLst>
          </a:blip>
          <a:stretch>
            <a:fillRect/>
          </a:stretch>
        </p:blipFill>
        <p:spPr>
          <a:xfrm>
            <a:off x="1907704" y="2564904"/>
            <a:ext cx="4176464" cy="2952328"/>
          </a:xfrm>
          <a:prstGeom prst="rect">
            <a:avLst/>
          </a:prstGeom>
        </p:spPr>
      </p:pic>
    </p:spTree>
    <p:extLst>
      <p:ext uri="{BB962C8B-B14F-4D97-AF65-F5344CB8AC3E}">
        <p14:creationId xmlns:p14="http://schemas.microsoft.com/office/powerpoint/2010/main" val="26207198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836712"/>
            <a:ext cx="8229600" cy="5472608"/>
          </a:xfrm>
        </p:spPr>
        <p:txBody>
          <a:bodyPr>
            <a:normAutofit lnSpcReduction="10000"/>
          </a:bodyPr>
          <a:lstStyle/>
          <a:p>
            <a:r>
              <a:rPr lang="en-GB" sz="2400" dirty="0" smtClean="0"/>
              <a:t>Read </a:t>
            </a:r>
            <a:r>
              <a:rPr lang="en-GB" sz="2400" dirty="0"/>
              <a:t>the following story and highlight any sections which link to SLT; discuss in </a:t>
            </a:r>
            <a:r>
              <a:rPr lang="en-GB" sz="2400" dirty="0" smtClean="0"/>
              <a:t>pairs</a:t>
            </a:r>
          </a:p>
          <a:p>
            <a:pPr lvl="0"/>
            <a:r>
              <a:rPr lang="en-GB" sz="2400" dirty="0"/>
              <a:t>Write a paragraph, using as much correct terminology as possible, to explain how Toby learns how to do the </a:t>
            </a:r>
            <a:r>
              <a:rPr lang="en-GB" sz="2400" dirty="0" err="1"/>
              <a:t>eskimo</a:t>
            </a:r>
            <a:r>
              <a:rPr lang="en-GB" sz="2400" dirty="0"/>
              <a:t> roll</a:t>
            </a:r>
          </a:p>
          <a:p>
            <a:pPr lvl="0"/>
            <a:r>
              <a:rPr lang="en-GB" sz="2400" dirty="0"/>
              <a:t>Write an ending for the story about Ben where things do not go quite as they did for Toby.</a:t>
            </a:r>
          </a:p>
          <a:p>
            <a:pPr lvl="0"/>
            <a:r>
              <a:rPr lang="en-GB" sz="2400" dirty="0"/>
              <a:t>Explain why Ben may not complete the </a:t>
            </a:r>
            <a:r>
              <a:rPr lang="en-GB" sz="2400" dirty="0" err="1"/>
              <a:t>eskimo</a:t>
            </a:r>
            <a:r>
              <a:rPr lang="en-GB" sz="2400" dirty="0"/>
              <a:t> roll successfully first time, use as much terminology from social learning theory as possible, as you did before</a:t>
            </a:r>
          </a:p>
          <a:p>
            <a:r>
              <a:rPr lang="en-GB" sz="2400" dirty="0"/>
              <a:t>Change elements of the story to make it more likely that Ben will complete the roll successfully, be as creative as you like, you can change, what happens before, the type of family they are from, the boys relationship with each, what is said and done, you can introduce new characters </a:t>
            </a:r>
            <a:r>
              <a:rPr lang="en-GB" sz="2400" dirty="0" err="1"/>
              <a:t>etc</a:t>
            </a:r>
            <a:r>
              <a:rPr lang="en-GB" sz="2400" dirty="0"/>
              <a:t>, etc.</a:t>
            </a:r>
          </a:p>
          <a:p>
            <a:endParaRPr lang="en-GB" dirty="0"/>
          </a:p>
        </p:txBody>
      </p:sp>
    </p:spTree>
    <p:extLst>
      <p:ext uri="{BB962C8B-B14F-4D97-AF65-F5344CB8AC3E}">
        <p14:creationId xmlns:p14="http://schemas.microsoft.com/office/powerpoint/2010/main" val="3704790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8229600" cy="6264696"/>
          </a:xfrm>
        </p:spPr>
        <p:txBody>
          <a:bodyPr>
            <a:normAutofit/>
          </a:bodyPr>
          <a:lstStyle/>
          <a:p>
            <a:pPr marL="0" indent="0">
              <a:buNone/>
            </a:pPr>
            <a:r>
              <a:rPr lang="en-GB" sz="2000" dirty="0"/>
              <a:t>Ben (13) and his brother Toby, (15), are on an adventure holiday. As part of the programme of activities, they have gone kayaking. Before the holiday, the brothers watched lots of you-tube videos of kids white-water kayaking. It looked so exciting; Toby hoped that one day he would go to Canada and try for himself. The boys’ mum wants them to gain confidence and skills so that they can go kayaking as a family, next year in France. </a:t>
            </a:r>
            <a:r>
              <a:rPr lang="en-GB" sz="2000" dirty="0" smtClean="0"/>
              <a:t>The </a:t>
            </a:r>
            <a:r>
              <a:rPr lang="en-GB" sz="2000" dirty="0"/>
              <a:t>instructor, Lola looks about 19. She is a very pretty and friendly. As part of the induction, she has to teach them what to do if they capsize. It’s called an “</a:t>
            </a:r>
            <a:r>
              <a:rPr lang="en-GB" sz="2000" dirty="0" err="1"/>
              <a:t>eskimo</a:t>
            </a:r>
            <a:r>
              <a:rPr lang="en-GB" sz="2000" dirty="0"/>
              <a:t> roll”. </a:t>
            </a:r>
            <a:r>
              <a:rPr lang="en-GB" sz="2000" dirty="0" smtClean="0"/>
              <a:t> Although </a:t>
            </a:r>
            <a:r>
              <a:rPr lang="en-GB" sz="2000" dirty="0"/>
              <a:t>Ben is a reasonably good swimmer, the idea of being underwater whilst stuck in the boat makes him anxious. He starts to sweat as he watches Lola showing the boys where to hold the paddle and how to position their hands. </a:t>
            </a:r>
            <a:r>
              <a:rPr lang="en-GB" sz="2000" dirty="0" smtClean="0"/>
              <a:t> Toby </a:t>
            </a:r>
            <a:r>
              <a:rPr lang="en-GB" sz="2000" dirty="0"/>
              <a:t>watches Lola carefully, although it’s easy to get distracted from what she is saying though, her wet suit doesn’t leave much to the imagination…Toby is tall and strong despite his age and is keen to show what he can do. </a:t>
            </a:r>
            <a:r>
              <a:rPr lang="en-GB" sz="2000" dirty="0" smtClean="0"/>
              <a:t> He </a:t>
            </a:r>
            <a:r>
              <a:rPr lang="en-GB" sz="2000" dirty="0"/>
              <a:t>manages the roll perfectly first time, Lola gives him a massive smile, and says  “you’re a natural Toby!” Ben looks on nervously…</a:t>
            </a:r>
          </a:p>
          <a:p>
            <a:endParaRPr lang="en-GB" dirty="0"/>
          </a:p>
        </p:txBody>
      </p:sp>
    </p:spTree>
    <p:extLst>
      <p:ext uri="{BB962C8B-B14F-4D97-AF65-F5344CB8AC3E}">
        <p14:creationId xmlns:p14="http://schemas.microsoft.com/office/powerpoint/2010/main" val="3975623197"/>
      </p:ext>
    </p:extLst>
  </p:cSld>
  <p:clrMapOvr>
    <a:masterClrMapping/>
  </p:clrMapOvr>
</p:sld>
</file>

<file path=ppt/theme/theme1.xml><?xml version="1.0" encoding="utf-8"?>
<a:theme xmlns:a="http://schemas.openxmlformats.org/drawingml/2006/main" name="Composite">
  <a:themeElements>
    <a:clrScheme name="Composite">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Composite">
      <a:maj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100000"/>
                <a:shade val="80000"/>
                <a:satMod val="110000"/>
                <a:lumMod val="80000"/>
              </a:schemeClr>
            </a:gs>
            <a:gs pos="79000">
              <a:schemeClr val="phClr">
                <a:tint val="100000"/>
                <a:shade val="90000"/>
                <a:satMod val="105000"/>
                <a:lumMod val="100000"/>
              </a:schemeClr>
            </a:gs>
            <a:gs pos="100000">
              <a:schemeClr val="phClr">
                <a:tint val="95000"/>
                <a:shade val="100000"/>
                <a:satMod val="110000"/>
                <a:lumMod val="115000"/>
              </a:schemeClr>
            </a:gs>
          </a:gsLst>
          <a:lin ang="5400000" scaled="0"/>
        </a:gradFill>
        <a:gradFill rotWithShape="1">
          <a:gsLst>
            <a:gs pos="0">
              <a:schemeClr val="phClr">
                <a:tint val="90000"/>
                <a:shade val="100000"/>
                <a:satMod val="100000"/>
                <a:lumMod val="110000"/>
              </a:schemeClr>
            </a:gs>
            <a:gs pos="83000">
              <a:schemeClr val="phClr">
                <a:shade val="75000"/>
                <a:satMod val="200000"/>
              </a:schemeClr>
            </a:gs>
            <a:gs pos="100000">
              <a:schemeClr val="phClr">
                <a:shade val="90000"/>
                <a:satMod val="200000"/>
              </a:schemeClr>
            </a:gs>
          </a:gsLst>
          <a:path path="circle">
            <a:fillToRect l="75000" t="100000" b="3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Composite</Template>
  <TotalTime>9</TotalTime>
  <Words>401</Words>
  <Application>Microsoft Office PowerPoint</Application>
  <PresentationFormat>On-screen Show (4:3)</PresentationFormat>
  <Paragraphs>7</Paragraphs>
  <Slides>3</Slides>
  <Notes>0</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Composite</vt:lpstr>
      <vt:lpstr>Applying  Social Learning Theory</vt:lpstr>
      <vt:lpstr>PowerPoint Presentation</vt:lpstr>
      <vt:lpstr>PowerPoint Presentation</vt:lpstr>
    </vt:vector>
  </TitlesOfParts>
  <Company>The Portsmouth Grammar School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Applying  Social Learning Theory</dc:title>
  <dc:creator>IT Dept</dc:creator>
  <cp:lastModifiedBy>IT Dept</cp:lastModifiedBy>
  <cp:revision>1</cp:revision>
  <dcterms:created xsi:type="dcterms:W3CDTF">2016-08-08T11:13:38Z</dcterms:created>
  <dcterms:modified xsi:type="dcterms:W3CDTF">2016-08-08T11:23:14Z</dcterms:modified>
</cp:coreProperties>
</file>