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6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43A4DA"/>
            </a:gs>
            <a:gs pos="100000">
              <a:srgbClr val="459BCA"/>
            </a:gs>
          </a:gsLst>
          <a:path path="circle">
            <a:fillToRect l="10000" t="110000" r="90000" b="-1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/>
          <p:cNvSpPr txBox="1">
            <a:spLocks noGrp="1"/>
          </p:cNvSpPr>
          <p:nvPr>
            <p:ph type="ctrTitle"/>
          </p:nvPr>
        </p:nvSpPr>
        <p:spPr>
          <a:xfrm>
            <a:off x="533396" y="1371600"/>
            <a:ext cx="7851651" cy="1828800"/>
          </a:xfrm>
        </p:spPr>
        <p:txBody>
          <a:bodyPr tIns="0" rIns="18288"/>
          <a:lstStyle>
            <a:lvl1pPr algn="r">
              <a:defRPr sz="5600" b="1">
                <a:solidFill>
                  <a:srgbClr val="4DE1EA"/>
                </a:solidFill>
                <a:effectLst>
                  <a:outerShdw dist="25402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16"/>
          <p:cNvSpPr txBox="1">
            <a:spLocks noGrp="1"/>
          </p:cNvSpPr>
          <p:nvPr>
            <p:ph type="subTitle" idx="1"/>
          </p:nvPr>
        </p:nvSpPr>
        <p:spPr>
          <a:xfrm>
            <a:off x="533396" y="3228536"/>
            <a:ext cx="7854696" cy="1752603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fld id="{C0339753-35F5-42E3-A53E-4F84D52C0D11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5" name="Footer Placeholder 18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2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fld id="{E8DFAA83-0B52-4534-B897-A2040827EB5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032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B65C7A-8B02-4BF1-BAC8-03A42E13B9C9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7B63E5-C846-48D2-90A8-EF792178E16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55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gradFill>
          <a:gsLst>
            <a:gs pos="0">
              <a:srgbClr val="43A4DA"/>
            </a:gs>
            <a:gs pos="100000">
              <a:srgbClr val="459BCA"/>
            </a:gs>
          </a:gsLst>
          <a:path path="circle">
            <a:fillToRect l="10000" t="110000" r="90000" b="-1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</p:spPr>
        <p:txBody>
          <a:bodyPr tIns="0"/>
          <a:lstStyle>
            <a:lvl1pPr>
              <a:defRPr sz="5600" b="1">
                <a:solidFill>
                  <a:srgbClr val="4CE4AD"/>
                </a:solidFill>
                <a:effectLst>
                  <a:outerShdw dist="25402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30352" y="2704667"/>
            <a:ext cx="7772400" cy="1509710"/>
          </a:xfrm>
        </p:spPr>
        <p:txBody>
          <a:bodyPr lIns="45720" rIns="45720"/>
          <a:lstStyle>
            <a:lvl1pPr marL="0" indent="0">
              <a:spcBef>
                <a:spcPts val="500"/>
              </a:spcBef>
              <a:buNone/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fld id="{5764B4EB-DC71-4212-B511-96B0B8161537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fld id="{0877B311-6A56-4ECC-86E8-7F1C5E03E0E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17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920084"/>
            <a:ext cx="4038603" cy="443484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920084"/>
            <a:ext cx="4038603" cy="443484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710EBE-2109-4BE1-8F0E-0E9A1668D34E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62AFD0-FDC3-41A3-99B2-3C141B9E29A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33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855244"/>
            <a:ext cx="4040184" cy="659355"/>
          </a:xfrm>
        </p:spPr>
        <p:txBody>
          <a:bodyPr lIns="45720" tIns="0" rIns="45720" bIns="0" anchor="ctr"/>
          <a:lstStyle>
            <a:lvl1pPr marL="0" indent="0">
              <a:buNone/>
              <a:defRPr sz="2400" b="1">
                <a:solidFill>
                  <a:srgbClr val="04617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3"/>
          </p:nvPr>
        </p:nvSpPr>
        <p:spPr>
          <a:xfrm>
            <a:off x="4645023" y="1859752"/>
            <a:ext cx="4041776" cy="654847"/>
          </a:xfrm>
        </p:spPr>
        <p:txBody>
          <a:bodyPr lIns="45720" tIns="0" rIns="45720" bIns="0" anchor="ctr"/>
          <a:lstStyle>
            <a:lvl1pPr marL="0" indent="0">
              <a:buNone/>
              <a:defRPr sz="2400" b="1">
                <a:solidFill>
                  <a:srgbClr val="04617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 txBox="1">
            <a:spLocks noGrp="1"/>
          </p:cNvSpPr>
          <p:nvPr>
            <p:ph idx="2"/>
          </p:nvPr>
        </p:nvSpPr>
        <p:spPr>
          <a:xfrm>
            <a:off x="457200" y="2514600"/>
            <a:ext cx="4040184" cy="3845719"/>
          </a:xfrm>
        </p:spPr>
        <p:txBody>
          <a:bodyPr tIns="0"/>
          <a:lstStyle>
            <a:lvl1pPr>
              <a:spcBef>
                <a:spcPts val="500"/>
              </a:spcBef>
              <a:defRPr sz="22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514600"/>
            <a:ext cx="4041776" cy="3845719"/>
          </a:xfrm>
        </p:spPr>
        <p:txBody>
          <a:bodyPr tIns="0"/>
          <a:lstStyle>
            <a:lvl1pPr>
              <a:spcBef>
                <a:spcPts val="500"/>
              </a:spcBef>
              <a:defRPr sz="22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701606-5B99-4E71-A681-C67451B4FE27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3DF53F4-502F-4F21-B069-8E7D86D1050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763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305796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EEF3D0-2B0F-4F7F-82DA-E9149F908CB0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327C9F-E140-47AC-BDCA-45F2D433726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79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9657ED-F2E4-4D99-BCE2-9240ACC755A4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5608E8-81F6-4E58-964A-7391862C142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496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800" y="514350"/>
            <a:ext cx="2743200" cy="1162046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2"/>
          </p:nvPr>
        </p:nvSpPr>
        <p:spPr>
          <a:xfrm>
            <a:off x="685800" y="1676396"/>
            <a:ext cx="2743200" cy="4572000"/>
          </a:xfrm>
        </p:spPr>
        <p:txBody>
          <a:bodyPr lIns="18288" rIns="18288"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3575047" y="1676396"/>
            <a:ext cx="5111752" cy="4572000"/>
          </a:xfrm>
        </p:spPr>
        <p:txBody>
          <a:bodyPr tIns="0"/>
          <a:lstStyle>
            <a:lvl1pPr>
              <a:spcBef>
                <a:spcPts val="700"/>
              </a:spcBef>
              <a:defRPr sz="2800"/>
            </a:lvl1pPr>
            <a:lvl2pPr>
              <a:defRPr sz="2600"/>
            </a:lvl2pPr>
            <a:lvl3pPr>
              <a:spcBef>
                <a:spcPts val="600"/>
              </a:spcBef>
              <a:defRPr sz="2400"/>
            </a:lvl3pPr>
            <a:lvl4pPr>
              <a:defRPr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D24D83-BEDC-4BF8-8A1B-F52009A8BC56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43B7C2-2E3E-4C36-ADB2-4FFEAE85519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053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and Round Single Corner Rectangle 8"/>
          <p:cNvSpPr/>
          <p:nvPr/>
        </p:nvSpPr>
        <p:spPr>
          <a:xfrm rot="420008" flipV="1">
            <a:off x="3165754" y="1108079"/>
            <a:ext cx="5257800" cy="4114800"/>
          </a:xfrm>
          <a:custGeom>
            <a:avLst>
              <a:gd name="f8" fmla="val 0"/>
              <a:gd name="f9" fmla="val 3646"/>
            </a:avLst>
            <a:gdLst>
              <a:gd name="f2" fmla="val 10800000"/>
              <a:gd name="f3" fmla="val 5400000"/>
              <a:gd name="f4" fmla="val w"/>
              <a:gd name="f5" fmla="val h"/>
              <a:gd name="f6" fmla="val ss"/>
              <a:gd name="f7" fmla="val 0"/>
              <a:gd name="f8" fmla="val 0"/>
              <a:gd name="f9" fmla="val 3646"/>
              <a:gd name="f10" fmla="abs f4"/>
              <a:gd name="f11" fmla="abs f5"/>
              <a:gd name="f12" fmla="abs f6"/>
              <a:gd name="f13" fmla="val f7"/>
              <a:gd name="f14" fmla="val f8"/>
              <a:gd name="f15" fmla="val f9"/>
              <a:gd name="f16" fmla="?: f10 f4 1"/>
              <a:gd name="f17" fmla="?: f11 f5 1"/>
              <a:gd name="f18" fmla="?: f12 f6 1"/>
              <a:gd name="f19" fmla="*/ f16 1 21600"/>
              <a:gd name="f20" fmla="*/ f17 1 21600"/>
              <a:gd name="f21" fmla="*/ 21600 f16 1"/>
              <a:gd name="f22" fmla="*/ 21600 f17 1"/>
              <a:gd name="f23" fmla="min f20 f19"/>
              <a:gd name="f24" fmla="*/ f21 1 f18"/>
              <a:gd name="f25" fmla="*/ f22 1 f18"/>
              <a:gd name="f26" fmla="val f24"/>
              <a:gd name="f27" fmla="val f25"/>
              <a:gd name="f28" fmla="*/ f13 f23 1"/>
              <a:gd name="f29" fmla="+- f27 0 f13"/>
              <a:gd name="f30" fmla="+- f26 0 f13"/>
              <a:gd name="f31" fmla="*/ f27 f23 1"/>
              <a:gd name="f32" fmla="*/ f26 f23 1"/>
              <a:gd name="f33" fmla="min f30 f29"/>
              <a:gd name="f34" fmla="*/ f33 f14 1"/>
              <a:gd name="f35" fmla="*/ f33 f15 1"/>
              <a:gd name="f36" fmla="*/ f34 1 100000"/>
              <a:gd name="f37" fmla="*/ f35 1 100000"/>
              <a:gd name="f38" fmla="+- f26 0 f37"/>
              <a:gd name="f39" fmla="*/ f36 29289 1"/>
              <a:gd name="f40" fmla="*/ f36 f23 1"/>
              <a:gd name="f41" fmla="*/ f37 f23 1"/>
              <a:gd name="f42" fmla="*/ f39 1 100000"/>
              <a:gd name="f43" fmla="+- f38 f26 0"/>
              <a:gd name="f44" fmla="*/ f38 f23 1"/>
              <a:gd name="f45" fmla="*/ f43 1 2"/>
              <a:gd name="f46" fmla="*/ f42 f23 1"/>
              <a:gd name="f47" fmla="*/ f45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6" t="f46" r="f47" b="f31"/>
            <a:pathLst>
              <a:path>
                <a:moveTo>
                  <a:pt x="f40" y="f28"/>
                </a:moveTo>
                <a:lnTo>
                  <a:pt x="f44" y="f28"/>
                </a:lnTo>
                <a:lnTo>
                  <a:pt x="f32" y="f41"/>
                </a:lnTo>
                <a:lnTo>
                  <a:pt x="f32" y="f31"/>
                </a:lnTo>
                <a:lnTo>
                  <a:pt x="f28" y="f31"/>
                </a:lnTo>
                <a:lnTo>
                  <a:pt x="f28" y="f40"/>
                </a:lnTo>
                <a:arcTo wR="f40" hR="f40" stAng="f2" swAng="f3"/>
                <a:close/>
              </a:path>
            </a:pathLst>
          </a:custGeom>
          <a:solidFill>
            <a:srgbClr val="FFFFFF"/>
          </a:solidFill>
          <a:ln w="3172">
            <a:solidFill>
              <a:srgbClr val="C0C0C0"/>
            </a:solidFill>
            <a:prstDash val="solid"/>
          </a:ln>
          <a:effectLst>
            <a:outerShdw dist="38499" dir="7499967" algn="tl">
              <a:srgbClr val="000000">
                <a:alpha val="25000"/>
              </a:srgbClr>
            </a:outerShdw>
          </a:effectLst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onstantia"/>
            </a:endParaRPr>
          </a:p>
        </p:txBody>
      </p:sp>
      <p:sp>
        <p:nvSpPr>
          <p:cNvPr id="3" name="Right Triangle 11"/>
          <p:cNvSpPr/>
          <p:nvPr/>
        </p:nvSpPr>
        <p:spPr>
          <a:xfrm rot="420008" flipV="1">
            <a:off x="8004136" y="5359764"/>
            <a:ext cx="155448" cy="1554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360"/>
              <a:gd name="f8" fmla="+- 0 0 -180"/>
              <a:gd name="f9" fmla="+- 0 0 -90"/>
              <a:gd name="f10" fmla="abs f3"/>
              <a:gd name="f11" fmla="abs f4"/>
              <a:gd name="f12" fmla="abs f5"/>
              <a:gd name="f13" fmla="val f6"/>
              <a:gd name="f14" fmla="*/ f7 f0 1"/>
              <a:gd name="f15" fmla="*/ f8 f0 1"/>
              <a:gd name="f16" fmla="*/ f9 f0 1"/>
              <a:gd name="f17" fmla="?: f10 f3 1"/>
              <a:gd name="f18" fmla="?: f11 f4 1"/>
              <a:gd name="f19" fmla="?: f12 f5 1"/>
              <a:gd name="f20" fmla="*/ f14 1 f2"/>
              <a:gd name="f21" fmla="*/ f15 1 f2"/>
              <a:gd name="f22" fmla="*/ f16 1 f2"/>
              <a:gd name="f23" fmla="*/ f17 1 21600"/>
              <a:gd name="f24" fmla="*/ f18 1 21600"/>
              <a:gd name="f25" fmla="*/ 21600 f17 1"/>
              <a:gd name="f26" fmla="*/ 21600 f18 1"/>
              <a:gd name="f27" fmla="+- f20 0 f1"/>
              <a:gd name="f28" fmla="+- f21 0 f1"/>
              <a:gd name="f29" fmla="+- f22 0 f1"/>
              <a:gd name="f30" fmla="min f24 f23"/>
              <a:gd name="f31" fmla="*/ f25 1 f19"/>
              <a:gd name="f32" fmla="*/ f26 1 f19"/>
              <a:gd name="f33" fmla="val f31"/>
              <a:gd name="f34" fmla="val f32"/>
              <a:gd name="f35" fmla="*/ f13 f30 1"/>
              <a:gd name="f36" fmla="+- f34 0 f13"/>
              <a:gd name="f37" fmla="+- f33 0 f13"/>
              <a:gd name="f38" fmla="*/ f34 f30 1"/>
              <a:gd name="f39" fmla="*/ f33 f30 1"/>
              <a:gd name="f40" fmla="*/ f36 1 2"/>
              <a:gd name="f41" fmla="*/ f37 1 2"/>
              <a:gd name="f42" fmla="*/ f37 1 12"/>
              <a:gd name="f43" fmla="*/ f36 7 1"/>
              <a:gd name="f44" fmla="*/ f37 7 1"/>
              <a:gd name="f45" fmla="*/ f36 11 1"/>
              <a:gd name="f46" fmla="+- f13 f40 0"/>
              <a:gd name="f47" fmla="+- f13 f41 0"/>
              <a:gd name="f48" fmla="*/ f43 1 12"/>
              <a:gd name="f49" fmla="*/ f44 1 12"/>
              <a:gd name="f50" fmla="*/ f45 1 12"/>
              <a:gd name="f51" fmla="*/ f42 f30 1"/>
              <a:gd name="f52" fmla="*/ f48 f30 1"/>
              <a:gd name="f53" fmla="*/ f49 f30 1"/>
              <a:gd name="f54" fmla="*/ f50 f30 1"/>
              <a:gd name="f55" fmla="*/ f47 f30 1"/>
              <a:gd name="f56" fmla="*/ f46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35" y="f35"/>
              </a:cxn>
              <a:cxn ang="f28">
                <a:pos x="f35" y="f38"/>
              </a:cxn>
              <a:cxn ang="f28">
                <a:pos x="f39" y="f38"/>
              </a:cxn>
              <a:cxn ang="f29">
                <a:pos x="f55" y="f56"/>
              </a:cxn>
            </a:cxnLst>
            <a:rect l="f51" t="f52" r="f53" b="f54"/>
            <a:pathLst>
              <a:path>
                <a:moveTo>
                  <a:pt x="f35" y="f38"/>
                </a:moveTo>
                <a:lnTo>
                  <a:pt x="f35" y="f35"/>
                </a:lnTo>
                <a:lnTo>
                  <a:pt x="f39" y="f38"/>
                </a:lnTo>
                <a:close/>
              </a:path>
            </a:pathLst>
          </a:custGeom>
          <a:solidFill>
            <a:srgbClr val="FFFFFF"/>
          </a:solidFill>
          <a:ln w="12701">
            <a:solidFill>
              <a:srgbClr val="FFFFFF"/>
            </a:solidFill>
            <a:prstDash val="solid"/>
            <a:bevel/>
          </a:ln>
          <a:effectLst>
            <a:outerShdw dist="6348" dir="12898457" algn="tl">
              <a:srgbClr val="000000">
                <a:alpha val="47000"/>
              </a:srgbClr>
            </a:outerShdw>
          </a:effectLst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onstantia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09603" y="1176997"/>
            <a:ext cx="2212848" cy="1582625"/>
          </a:xfrm>
        </p:spPr>
        <p:txBody>
          <a:bodyPr lIns="45720" rIns="45720" bIns="45720"/>
          <a:lstStyle>
            <a:lvl1pPr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2"/>
          </p:nvPr>
        </p:nvSpPr>
        <p:spPr>
          <a:xfrm>
            <a:off x="609603" y="2828787"/>
            <a:ext cx="2209803" cy="2179316"/>
          </a:xfrm>
        </p:spPr>
        <p:txBody>
          <a:bodyPr lIns="64008" rIns="45720"/>
          <a:lstStyle>
            <a:lvl1pPr marL="0" indent="0">
              <a:spcBef>
                <a:spcPts val="250"/>
              </a:spcBef>
              <a:buNone/>
              <a:defRPr sz="1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8C8F8E-9153-45D7-AB6F-B6AEDACCDEF9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7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8077196" y="6356351"/>
            <a:ext cx="60960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E75F77F8-5FA2-4ECF-AE49-C45FC58D4DEE}" type="slidenum">
              <a:t>‹#›</a:t>
            </a:fld>
            <a:endParaRPr lang="en-GB"/>
          </a:p>
        </p:txBody>
      </p:sp>
      <p:sp>
        <p:nvSpPr>
          <p:cNvPr id="9" name="Picture Placeholder 2"/>
          <p:cNvSpPr txBox="1">
            <a:spLocks noGrp="1"/>
          </p:cNvSpPr>
          <p:nvPr>
            <p:ph type="pic" idx="1"/>
          </p:nvPr>
        </p:nvSpPr>
        <p:spPr>
          <a:xfrm rot="419990">
            <a:off x="3485793" y="1199519"/>
            <a:ext cx="4617720" cy="3931920"/>
          </a:xfrm>
          <a:solidFill>
            <a:srgbClr val="DBF5F9"/>
          </a:solidFill>
          <a:ln w="2999">
            <a:solidFill>
              <a:srgbClr val="C0C0C0"/>
            </a:solidFill>
            <a:prstDash val="solid"/>
            <a:round/>
          </a:ln>
        </p:spPr>
        <p:txBody>
          <a:bodyPr/>
          <a:lstStyle>
            <a:lvl1pPr marL="0" indent="0">
              <a:spcBef>
                <a:spcPts val="800"/>
              </a:spcBef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0" name="Freeform 9"/>
          <p:cNvSpPr/>
          <p:nvPr/>
        </p:nvSpPr>
        <p:spPr>
          <a:xfrm flipV="1">
            <a:off x="-9528" y="5816598"/>
            <a:ext cx="9163046" cy="10414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72"/>
              <a:gd name="f7" fmla="val 656"/>
              <a:gd name="f8" fmla="val 6"/>
              <a:gd name="f9" fmla="val 2"/>
              <a:gd name="f10" fmla="val 2542"/>
              <a:gd name="f11" fmla="val 2746"/>
              <a:gd name="f12" fmla="val 101"/>
              <a:gd name="f13" fmla="val 3828"/>
              <a:gd name="f14" fmla="val 367"/>
              <a:gd name="f15" fmla="val 4374"/>
              <a:gd name="f16" fmla="val 4920"/>
              <a:gd name="f17" fmla="val 5526"/>
              <a:gd name="f18" fmla="val 152"/>
              <a:gd name="f19" fmla="val 5766"/>
              <a:gd name="f20" fmla="val 55"/>
              <a:gd name="f21" fmla="val 213"/>
              <a:gd name="f22" fmla="val 5670"/>
              <a:gd name="f23" fmla="val 257"/>
              <a:gd name="f24" fmla="val 5016"/>
              <a:gd name="f25" fmla="val 441"/>
              <a:gd name="f26" fmla="val 4302"/>
              <a:gd name="f27" fmla="val 439"/>
              <a:gd name="f28" fmla="val 3588"/>
              <a:gd name="f29" fmla="val 437"/>
              <a:gd name="f30" fmla="val 2205"/>
              <a:gd name="f31" fmla="val 165"/>
              <a:gd name="f32" fmla="val 1488"/>
              <a:gd name="f33" fmla="val 201"/>
              <a:gd name="f34" fmla="val 750"/>
              <a:gd name="f35" fmla="val 209"/>
              <a:gd name="f36" fmla="val 270"/>
              <a:gd name="f37" fmla="val 482"/>
              <a:gd name="f38" fmla="+- 0 0 -90"/>
              <a:gd name="f39" fmla="*/ f3 1 5772"/>
              <a:gd name="f40" fmla="*/ f4 1 656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5772"/>
              <a:gd name="f49" fmla="*/ f45 1 656"/>
              <a:gd name="f50" fmla="+- f47 0 f1"/>
              <a:gd name="f51" fmla="*/ 6 1 f48"/>
              <a:gd name="f52" fmla="*/ 2 1 f49"/>
              <a:gd name="f53" fmla="*/ 2542 1 f48"/>
              <a:gd name="f54" fmla="*/ 0 1 f49"/>
              <a:gd name="f55" fmla="*/ 4374 1 f48"/>
              <a:gd name="f56" fmla="*/ 367 1 f49"/>
              <a:gd name="f57" fmla="*/ 5766 1 f48"/>
              <a:gd name="f58" fmla="*/ 55 1 f49"/>
              <a:gd name="f59" fmla="*/ 5772 1 f48"/>
              <a:gd name="f60" fmla="*/ 213 1 f49"/>
              <a:gd name="f61" fmla="*/ 4302 1 f48"/>
              <a:gd name="f62" fmla="*/ 439 1 f49"/>
              <a:gd name="f63" fmla="*/ 1488 1 f48"/>
              <a:gd name="f64" fmla="*/ 201 1 f49"/>
              <a:gd name="f65" fmla="*/ 0 1 f48"/>
              <a:gd name="f66" fmla="*/ 656 1 f49"/>
              <a:gd name="f67" fmla="*/ f65 f39 1"/>
              <a:gd name="f68" fmla="*/ f59 f39 1"/>
              <a:gd name="f69" fmla="*/ f66 f40 1"/>
              <a:gd name="f70" fmla="*/ f54 f40 1"/>
              <a:gd name="f71" fmla="*/ f51 f39 1"/>
              <a:gd name="f72" fmla="*/ f52 f40 1"/>
              <a:gd name="f73" fmla="*/ f53 f39 1"/>
              <a:gd name="f74" fmla="*/ f55 f39 1"/>
              <a:gd name="f75" fmla="*/ f56 f40 1"/>
              <a:gd name="f76" fmla="*/ f57 f39 1"/>
              <a:gd name="f77" fmla="*/ f58 f40 1"/>
              <a:gd name="f78" fmla="*/ f60 f40 1"/>
              <a:gd name="f79" fmla="*/ f61 f39 1"/>
              <a:gd name="f80" fmla="*/ f62 f40 1"/>
              <a:gd name="f81" fmla="*/ f63 f39 1"/>
              <a:gd name="f82" fmla="*/ f6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1" y="f72"/>
              </a:cxn>
              <a:cxn ang="f50">
                <a:pos x="f73" y="f70"/>
              </a:cxn>
              <a:cxn ang="f50">
                <a:pos x="f74" y="f75"/>
              </a:cxn>
              <a:cxn ang="f50">
                <a:pos x="f76" y="f77"/>
              </a:cxn>
              <a:cxn ang="f50">
                <a:pos x="f68" y="f78"/>
              </a:cxn>
              <a:cxn ang="f50">
                <a:pos x="f79" y="f80"/>
              </a:cxn>
              <a:cxn ang="f50">
                <a:pos x="f81" y="f82"/>
              </a:cxn>
              <a:cxn ang="f50">
                <a:pos x="f67" y="f69"/>
              </a:cxn>
              <a:cxn ang="f50">
                <a:pos x="f71" y="f72"/>
              </a:cxn>
            </a:cxnLst>
            <a:rect l="f67" t="f70" r="f68" b="f69"/>
            <a:pathLst>
              <a:path w="5772" h="656">
                <a:moveTo>
                  <a:pt x="f8" y="f9"/>
                </a:moveTo>
                <a:lnTo>
                  <a:pt x="f10" y="f5"/>
                </a:lnTo>
                <a:cubicBezTo>
                  <a:pt x="f11" y="f12"/>
                  <a:pt x="f13" y="f14"/>
                  <a:pt x="f15" y="f14"/>
                </a:cubicBezTo>
                <a:cubicBezTo>
                  <a:pt x="f16" y="f14"/>
                  <a:pt x="f17" y="f18"/>
                  <a:pt x="f19" y="f20"/>
                </a:cubicBezTo>
                <a:lnTo>
                  <a:pt x="f6" y="f21"/>
                </a:ln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5" y="f7"/>
                </a:cubicBezTo>
                <a:lnTo>
                  <a:pt x="f8" y="f9"/>
                </a:lnTo>
                <a:close/>
              </a:path>
            </a:pathLst>
          </a:custGeom>
          <a:gradFill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onstantia"/>
            </a:endParaRPr>
          </a:p>
        </p:txBody>
      </p:sp>
      <p:sp>
        <p:nvSpPr>
          <p:cNvPr id="11" name="Freeform 10"/>
          <p:cNvSpPr/>
          <p:nvPr/>
        </p:nvSpPr>
        <p:spPr>
          <a:xfrm flipV="1">
            <a:off x="4381503" y="6219821"/>
            <a:ext cx="4762496" cy="6381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00"/>
              <a:gd name="f7" fmla="val 595"/>
              <a:gd name="f8" fmla="val 174"/>
              <a:gd name="f9" fmla="val 102"/>
              <a:gd name="f10" fmla="val 1168"/>
              <a:gd name="f11" fmla="val 533"/>
              <a:gd name="f12" fmla="val 1668"/>
              <a:gd name="f13" fmla="val 564"/>
              <a:gd name="f14" fmla="val 2168"/>
              <a:gd name="f15" fmla="val 2778"/>
              <a:gd name="f16" fmla="val 279"/>
              <a:gd name="f17" fmla="val 186"/>
              <a:gd name="f18" fmla="val 6"/>
              <a:gd name="f19" fmla="+- 0 0 -90"/>
              <a:gd name="f20" fmla="*/ f3 1 3000"/>
              <a:gd name="f21" fmla="*/ f4 1 595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3000"/>
              <a:gd name="f30" fmla="*/ f26 1 595"/>
              <a:gd name="f31" fmla="+- f28 0 f1"/>
              <a:gd name="f32" fmla="*/ 0 1 f29"/>
              <a:gd name="f33" fmla="*/ 0 1 f30"/>
              <a:gd name="f34" fmla="*/ 1668 1 f29"/>
              <a:gd name="f35" fmla="*/ 564 1 f30"/>
              <a:gd name="f36" fmla="*/ 3000 1 f29"/>
              <a:gd name="f37" fmla="*/ 186 1 f30"/>
              <a:gd name="f38" fmla="*/ 6 1 f30"/>
              <a:gd name="f39" fmla="*/ 595 1 f30"/>
              <a:gd name="f40" fmla="*/ f32 f20 1"/>
              <a:gd name="f41" fmla="*/ f36 f20 1"/>
              <a:gd name="f42" fmla="*/ f39 f21 1"/>
              <a:gd name="f43" fmla="*/ f33 f21 1"/>
              <a:gd name="f44" fmla="*/ f34 f20 1"/>
              <a:gd name="f45" fmla="*/ f35 f21 1"/>
              <a:gd name="f46" fmla="*/ f37 f21 1"/>
              <a:gd name="f47" fmla="*/ f38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40" y="f43"/>
              </a:cxn>
              <a:cxn ang="f31">
                <a:pos x="f44" y="f45"/>
              </a:cxn>
              <a:cxn ang="f31">
                <a:pos x="f41" y="f46"/>
              </a:cxn>
              <a:cxn ang="f31">
                <a:pos x="f41" y="f47"/>
              </a:cxn>
              <a:cxn ang="f31">
                <a:pos x="f40" y="f43"/>
              </a:cxn>
            </a:cxnLst>
            <a:rect l="f40" t="f43" r="f41" b="f42"/>
            <a:pathLst>
              <a:path w="3000" h="595">
                <a:moveTo>
                  <a:pt x="f5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7"/>
                  <a:pt x="f15" y="f16"/>
                  <a:pt x="f6" y="f17"/>
                </a:cubicBezTo>
                <a:lnTo>
                  <a:pt x="f6" y="f18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ADB6">
                  <a:alpha val="30000"/>
                </a:srgbClr>
              </a:gs>
              <a:gs pos="100000">
                <a:srgbClr val="009BE5">
                  <a:alpha val="4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107646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1955CF-4333-4F9E-B281-9FE7F135D6C5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B59C15-F8CD-4DBB-BA4C-7D1BA4A9559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92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5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914400"/>
            <a:ext cx="6019796" cy="521175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3B95AA-D9F6-4784-8741-7860FFC0F455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4EC49F-4DA3-47A8-A376-C6259E6ABF8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29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tile sx="108310" sy="10831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>
          <a:xfrm>
            <a:off x="-9528" y="-7141"/>
            <a:ext cx="9163046" cy="10414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72"/>
              <a:gd name="f7" fmla="val 656"/>
              <a:gd name="f8" fmla="val 6"/>
              <a:gd name="f9" fmla="val 2"/>
              <a:gd name="f10" fmla="val 2542"/>
              <a:gd name="f11" fmla="val 2746"/>
              <a:gd name="f12" fmla="val 101"/>
              <a:gd name="f13" fmla="val 3828"/>
              <a:gd name="f14" fmla="val 367"/>
              <a:gd name="f15" fmla="val 4374"/>
              <a:gd name="f16" fmla="val 4920"/>
              <a:gd name="f17" fmla="val 5526"/>
              <a:gd name="f18" fmla="val 152"/>
              <a:gd name="f19" fmla="val 5766"/>
              <a:gd name="f20" fmla="val 55"/>
              <a:gd name="f21" fmla="val 213"/>
              <a:gd name="f22" fmla="val 5670"/>
              <a:gd name="f23" fmla="val 257"/>
              <a:gd name="f24" fmla="val 5016"/>
              <a:gd name="f25" fmla="val 441"/>
              <a:gd name="f26" fmla="val 4302"/>
              <a:gd name="f27" fmla="val 439"/>
              <a:gd name="f28" fmla="val 3588"/>
              <a:gd name="f29" fmla="val 437"/>
              <a:gd name="f30" fmla="val 2205"/>
              <a:gd name="f31" fmla="val 165"/>
              <a:gd name="f32" fmla="val 1488"/>
              <a:gd name="f33" fmla="val 201"/>
              <a:gd name="f34" fmla="val 750"/>
              <a:gd name="f35" fmla="val 209"/>
              <a:gd name="f36" fmla="val 270"/>
              <a:gd name="f37" fmla="val 482"/>
              <a:gd name="f38" fmla="+- 0 0 -90"/>
              <a:gd name="f39" fmla="*/ f3 1 5772"/>
              <a:gd name="f40" fmla="*/ f4 1 656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5772"/>
              <a:gd name="f49" fmla="*/ f45 1 656"/>
              <a:gd name="f50" fmla="+- f47 0 f1"/>
              <a:gd name="f51" fmla="*/ 6 1 f48"/>
              <a:gd name="f52" fmla="*/ 2 1 f49"/>
              <a:gd name="f53" fmla="*/ 2542 1 f48"/>
              <a:gd name="f54" fmla="*/ 0 1 f49"/>
              <a:gd name="f55" fmla="*/ 4374 1 f48"/>
              <a:gd name="f56" fmla="*/ 367 1 f49"/>
              <a:gd name="f57" fmla="*/ 5766 1 f48"/>
              <a:gd name="f58" fmla="*/ 55 1 f49"/>
              <a:gd name="f59" fmla="*/ 5772 1 f48"/>
              <a:gd name="f60" fmla="*/ 213 1 f49"/>
              <a:gd name="f61" fmla="*/ 4302 1 f48"/>
              <a:gd name="f62" fmla="*/ 439 1 f49"/>
              <a:gd name="f63" fmla="*/ 1488 1 f48"/>
              <a:gd name="f64" fmla="*/ 201 1 f49"/>
              <a:gd name="f65" fmla="*/ 0 1 f48"/>
              <a:gd name="f66" fmla="*/ 656 1 f49"/>
              <a:gd name="f67" fmla="*/ f65 f39 1"/>
              <a:gd name="f68" fmla="*/ f59 f39 1"/>
              <a:gd name="f69" fmla="*/ f66 f40 1"/>
              <a:gd name="f70" fmla="*/ f54 f40 1"/>
              <a:gd name="f71" fmla="*/ f51 f39 1"/>
              <a:gd name="f72" fmla="*/ f52 f40 1"/>
              <a:gd name="f73" fmla="*/ f53 f39 1"/>
              <a:gd name="f74" fmla="*/ f55 f39 1"/>
              <a:gd name="f75" fmla="*/ f56 f40 1"/>
              <a:gd name="f76" fmla="*/ f57 f39 1"/>
              <a:gd name="f77" fmla="*/ f58 f40 1"/>
              <a:gd name="f78" fmla="*/ f60 f40 1"/>
              <a:gd name="f79" fmla="*/ f61 f39 1"/>
              <a:gd name="f80" fmla="*/ f62 f40 1"/>
              <a:gd name="f81" fmla="*/ f63 f39 1"/>
              <a:gd name="f82" fmla="*/ f6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1" y="f72"/>
              </a:cxn>
              <a:cxn ang="f50">
                <a:pos x="f73" y="f70"/>
              </a:cxn>
              <a:cxn ang="f50">
                <a:pos x="f74" y="f75"/>
              </a:cxn>
              <a:cxn ang="f50">
                <a:pos x="f76" y="f77"/>
              </a:cxn>
              <a:cxn ang="f50">
                <a:pos x="f68" y="f78"/>
              </a:cxn>
              <a:cxn ang="f50">
                <a:pos x="f79" y="f80"/>
              </a:cxn>
              <a:cxn ang="f50">
                <a:pos x="f81" y="f82"/>
              </a:cxn>
              <a:cxn ang="f50">
                <a:pos x="f67" y="f69"/>
              </a:cxn>
              <a:cxn ang="f50">
                <a:pos x="f71" y="f72"/>
              </a:cxn>
            </a:cxnLst>
            <a:rect l="f67" t="f70" r="f68" b="f69"/>
            <a:pathLst>
              <a:path w="5772" h="656">
                <a:moveTo>
                  <a:pt x="f8" y="f9"/>
                </a:moveTo>
                <a:lnTo>
                  <a:pt x="f10" y="f5"/>
                </a:lnTo>
                <a:cubicBezTo>
                  <a:pt x="f11" y="f12"/>
                  <a:pt x="f13" y="f14"/>
                  <a:pt x="f15" y="f14"/>
                </a:cubicBezTo>
                <a:cubicBezTo>
                  <a:pt x="f16" y="f14"/>
                  <a:pt x="f17" y="f18"/>
                  <a:pt x="f19" y="f20"/>
                </a:cubicBezTo>
                <a:lnTo>
                  <a:pt x="f6" y="f21"/>
                </a:ln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5" y="f7"/>
                </a:cubicBezTo>
                <a:lnTo>
                  <a:pt x="f8" y="f9"/>
                </a:lnTo>
                <a:close/>
              </a:path>
            </a:pathLst>
          </a:custGeom>
          <a:gradFill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onstantia"/>
            </a:endParaRPr>
          </a:p>
        </p:txBody>
      </p:sp>
      <p:sp>
        <p:nvSpPr>
          <p:cNvPr id="3" name="Freeform 7"/>
          <p:cNvSpPr/>
          <p:nvPr/>
        </p:nvSpPr>
        <p:spPr>
          <a:xfrm>
            <a:off x="4381503" y="-7141"/>
            <a:ext cx="4762496" cy="6381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00"/>
              <a:gd name="f7" fmla="val 595"/>
              <a:gd name="f8" fmla="val 174"/>
              <a:gd name="f9" fmla="val 102"/>
              <a:gd name="f10" fmla="val 1168"/>
              <a:gd name="f11" fmla="val 533"/>
              <a:gd name="f12" fmla="val 1668"/>
              <a:gd name="f13" fmla="val 564"/>
              <a:gd name="f14" fmla="val 2168"/>
              <a:gd name="f15" fmla="val 2778"/>
              <a:gd name="f16" fmla="val 279"/>
              <a:gd name="f17" fmla="val 186"/>
              <a:gd name="f18" fmla="val 6"/>
              <a:gd name="f19" fmla="+- 0 0 -90"/>
              <a:gd name="f20" fmla="*/ f3 1 3000"/>
              <a:gd name="f21" fmla="*/ f4 1 595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3000"/>
              <a:gd name="f30" fmla="*/ f26 1 595"/>
              <a:gd name="f31" fmla="+- f28 0 f1"/>
              <a:gd name="f32" fmla="*/ 0 1 f29"/>
              <a:gd name="f33" fmla="*/ 0 1 f30"/>
              <a:gd name="f34" fmla="*/ 1668 1 f29"/>
              <a:gd name="f35" fmla="*/ 564 1 f30"/>
              <a:gd name="f36" fmla="*/ 3000 1 f29"/>
              <a:gd name="f37" fmla="*/ 186 1 f30"/>
              <a:gd name="f38" fmla="*/ 6 1 f30"/>
              <a:gd name="f39" fmla="*/ 595 1 f30"/>
              <a:gd name="f40" fmla="*/ f32 f20 1"/>
              <a:gd name="f41" fmla="*/ f36 f20 1"/>
              <a:gd name="f42" fmla="*/ f39 f21 1"/>
              <a:gd name="f43" fmla="*/ f33 f21 1"/>
              <a:gd name="f44" fmla="*/ f34 f20 1"/>
              <a:gd name="f45" fmla="*/ f35 f21 1"/>
              <a:gd name="f46" fmla="*/ f37 f21 1"/>
              <a:gd name="f47" fmla="*/ f38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40" y="f43"/>
              </a:cxn>
              <a:cxn ang="f31">
                <a:pos x="f44" y="f45"/>
              </a:cxn>
              <a:cxn ang="f31">
                <a:pos x="f41" y="f46"/>
              </a:cxn>
              <a:cxn ang="f31">
                <a:pos x="f41" y="f47"/>
              </a:cxn>
              <a:cxn ang="f31">
                <a:pos x="f40" y="f43"/>
              </a:cxn>
            </a:cxnLst>
            <a:rect l="f40" t="f43" r="f41" b="f42"/>
            <a:pathLst>
              <a:path w="3000" h="595">
                <a:moveTo>
                  <a:pt x="f5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7"/>
                  <a:pt x="f15" y="f16"/>
                  <a:pt x="f6" y="f17"/>
                </a:cubicBezTo>
                <a:lnTo>
                  <a:pt x="f6" y="f18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ADB6">
                  <a:alpha val="30000"/>
                </a:srgbClr>
              </a:gs>
              <a:gs pos="100000">
                <a:srgbClr val="009BE5">
                  <a:alpha val="4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onstantia"/>
            </a:endParaRPr>
          </a:p>
        </p:txBody>
      </p:sp>
      <p:sp>
        <p:nvSpPr>
          <p:cNvPr id="4" name="Title Placeholder 8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anchor="b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29"/>
          <p:cNvSpPr txBox="1">
            <a:spLocks noGrp="1"/>
          </p:cNvSpPr>
          <p:nvPr>
            <p:ph type="body" idx="1"/>
          </p:nvPr>
        </p:nvSpPr>
        <p:spPr>
          <a:xfrm>
            <a:off x="457200" y="1935483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9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45C75"/>
                </a:solidFill>
                <a:uFillTx/>
                <a:latin typeface="Constantia"/>
              </a:defRPr>
            </a:lvl1pPr>
          </a:lstStyle>
          <a:p>
            <a:pPr lvl="0"/>
            <a:fld id="{C2C620B1-EAF4-4900-970F-1780A1B2FAB3}" type="datetime1">
              <a:rPr lang="en-GB"/>
              <a:pPr lvl="0"/>
              <a:t>29/03/2017</a:t>
            </a:fld>
            <a:endParaRPr lang="en-GB"/>
          </a:p>
        </p:txBody>
      </p:sp>
      <p:sp>
        <p:nvSpPr>
          <p:cNvPr id="7" name="Footer Placeholder 21"/>
          <p:cNvSpPr txBox="1">
            <a:spLocks noGrp="1"/>
          </p:cNvSpPr>
          <p:nvPr>
            <p:ph type="ftr" sz="quarter" idx="3"/>
          </p:nvPr>
        </p:nvSpPr>
        <p:spPr>
          <a:xfrm>
            <a:off x="2667003" y="6356351"/>
            <a:ext cx="33528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45C75"/>
                </a:solidFill>
                <a:uFillTx/>
                <a:latin typeface="Constantia"/>
              </a:defRPr>
            </a:lvl1pPr>
          </a:lstStyle>
          <a:p>
            <a:pPr lvl="0"/>
            <a:endParaRPr lang="en-GB"/>
          </a:p>
        </p:txBody>
      </p:sp>
      <p:sp>
        <p:nvSpPr>
          <p:cNvPr id="8" name="Slide Number Placeholder 17"/>
          <p:cNvSpPr txBox="1">
            <a:spLocks noGrp="1"/>
          </p:cNvSpPr>
          <p:nvPr>
            <p:ph type="sldNum" sz="quarter" idx="4"/>
          </p:nvPr>
        </p:nvSpPr>
        <p:spPr>
          <a:xfrm>
            <a:off x="7924803" y="6356351"/>
            <a:ext cx="7619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45C75"/>
                </a:solidFill>
                <a:uFillTx/>
                <a:latin typeface="Constantia"/>
              </a:defRPr>
            </a:lvl1pPr>
          </a:lstStyle>
          <a:p>
            <a:pPr lvl="0"/>
            <a:fld id="{953236AB-B08B-419B-9F80-00A4A132562E}" type="slidenum">
              <a:t>‹#›</a:t>
            </a:fld>
            <a:endParaRPr lang="en-GB"/>
          </a:p>
        </p:txBody>
      </p:sp>
      <p:grpSp>
        <p:nvGrpSpPr>
          <p:cNvPr id="9" name="Group 1"/>
          <p:cNvGrpSpPr/>
          <p:nvPr/>
        </p:nvGrpSpPr>
        <p:grpSpPr>
          <a:xfrm>
            <a:off x="-19020" y="202412"/>
            <a:ext cx="9180548" cy="649224"/>
            <a:chOff x="-19020" y="202412"/>
            <a:chExt cx="9180548" cy="649224"/>
          </a:xfrm>
        </p:grpSpPr>
        <p:sp>
          <p:nvSpPr>
            <p:cNvPr id="10" name="Freeform 11"/>
            <p:cNvSpPr/>
            <p:nvPr/>
          </p:nvSpPr>
          <p:spPr>
            <a:xfrm rot="21435692">
              <a:off x="-19020" y="202412"/>
              <a:ext cx="9163046" cy="6492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72"/>
                <a:gd name="f7" fmla="val 1055"/>
                <a:gd name="f8" fmla="val 966"/>
                <a:gd name="f9" fmla="val 282"/>
                <a:gd name="f10" fmla="val 738"/>
                <a:gd name="f11" fmla="val 923"/>
                <a:gd name="f12" fmla="val 275"/>
                <a:gd name="f13" fmla="val 1608"/>
                <a:gd name="f14" fmla="val 2293"/>
                <a:gd name="f15" fmla="val 289"/>
                <a:gd name="f16" fmla="val 3416"/>
                <a:gd name="f17" fmla="val 4110"/>
                <a:gd name="f18" fmla="val 1008"/>
                <a:gd name="f19" fmla="val 4804"/>
                <a:gd name="f20" fmla="val 961"/>
                <a:gd name="f21" fmla="val 5426"/>
                <a:gd name="f22" fmla="val 210"/>
                <a:gd name="f23" fmla="+- 0 0 -90"/>
                <a:gd name="f24" fmla="*/ f3 1 5772"/>
                <a:gd name="f25" fmla="*/ f4 1 1055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5772"/>
                <a:gd name="f34" fmla="*/ f30 1 1055"/>
                <a:gd name="f35" fmla="+- f32 0 f1"/>
                <a:gd name="f36" fmla="*/ 0 1 f33"/>
                <a:gd name="f37" fmla="*/ 966 1 f34"/>
                <a:gd name="f38" fmla="*/ 1608 1 f33"/>
                <a:gd name="f39" fmla="*/ 282 1 f34"/>
                <a:gd name="f40" fmla="*/ 4110 1 f33"/>
                <a:gd name="f41" fmla="*/ 1008 1 f34"/>
                <a:gd name="f42" fmla="*/ 5772 1 f33"/>
                <a:gd name="f43" fmla="*/ 0 1 f34"/>
                <a:gd name="f44" fmla="*/ 1055 1 f34"/>
                <a:gd name="f45" fmla="*/ f36 f24 1"/>
                <a:gd name="f46" fmla="*/ f42 f24 1"/>
                <a:gd name="f47" fmla="*/ f44 f25 1"/>
                <a:gd name="f48" fmla="*/ f43 f25 1"/>
                <a:gd name="f49" fmla="*/ f37 f25 1"/>
                <a:gd name="f50" fmla="*/ f38 f24 1"/>
                <a:gd name="f51" fmla="*/ f39 f25 1"/>
                <a:gd name="f52" fmla="*/ f40 f24 1"/>
                <a:gd name="f53" fmla="*/ f41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45" y="f49"/>
                </a:cxn>
                <a:cxn ang="f35">
                  <a:pos x="f50" y="f51"/>
                </a:cxn>
                <a:cxn ang="f35">
                  <a:pos x="f52" y="f53"/>
                </a:cxn>
                <a:cxn ang="f35">
                  <a:pos x="f46" y="f48"/>
                </a:cxn>
              </a:cxnLst>
              <a:rect l="f45" t="f48" r="f46" b="f47"/>
              <a:pathLst>
                <a:path w="5772" h="1055">
                  <a:moveTo>
                    <a:pt x="f5" y="f8"/>
                  </a:moveTo>
                  <a:cubicBezTo>
                    <a:pt x="f9" y="f10"/>
                    <a:pt x="f11" y="f12"/>
                    <a:pt x="f13" y="f9"/>
                  </a:cubicBezTo>
                  <a:cubicBezTo>
                    <a:pt x="f14" y="f15"/>
                    <a:pt x="f16" y="f7"/>
                    <a:pt x="f17" y="f18"/>
                  </a:cubicBezTo>
                  <a:cubicBezTo>
                    <a:pt x="f19" y="f20"/>
                    <a:pt x="f21" y="f22"/>
                    <a:pt x="f6" y="f5"/>
                  </a:cubicBezTo>
                </a:path>
              </a:pathLst>
            </a:custGeom>
            <a:noFill/>
            <a:ln w="10799">
              <a:solidFill>
                <a:srgbClr val="008ABF">
                  <a:alpha val="56000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/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</a:endParaRPr>
            </a:p>
          </p:txBody>
        </p:sp>
        <p:sp>
          <p:nvSpPr>
            <p:cNvPr id="11" name="Freeform 12"/>
            <p:cNvSpPr/>
            <p:nvPr/>
          </p:nvSpPr>
          <p:spPr>
            <a:xfrm rot="21435692">
              <a:off x="-14283" y="275866"/>
              <a:ext cx="9175811" cy="5303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66"/>
                <a:gd name="f7" fmla="val 854"/>
                <a:gd name="f8" fmla="val 732"/>
                <a:gd name="f9" fmla="val 273"/>
                <a:gd name="f10" fmla="val 647"/>
                <a:gd name="f11" fmla="val 951"/>
                <a:gd name="f12" fmla="val 214"/>
                <a:gd name="f13" fmla="val 1638"/>
                <a:gd name="f14" fmla="val 228"/>
                <a:gd name="f15" fmla="val 2325"/>
                <a:gd name="f16" fmla="val 242"/>
                <a:gd name="f17" fmla="val 3434"/>
                <a:gd name="f18" fmla="val 4122"/>
                <a:gd name="f19" fmla="val 816"/>
                <a:gd name="f20" fmla="val 4810"/>
                <a:gd name="f21" fmla="val 778"/>
                <a:gd name="f22" fmla="val 5424"/>
                <a:gd name="f23" fmla="val 170"/>
                <a:gd name="f24" fmla="+- 0 0 -90"/>
                <a:gd name="f25" fmla="*/ f3 1 5766"/>
                <a:gd name="f26" fmla="*/ f4 1 854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5766"/>
                <a:gd name="f35" fmla="*/ f31 1 854"/>
                <a:gd name="f36" fmla="+- f33 0 f1"/>
                <a:gd name="f37" fmla="*/ 0 1 f34"/>
                <a:gd name="f38" fmla="*/ 732 1 f35"/>
                <a:gd name="f39" fmla="*/ 1638 1 f34"/>
                <a:gd name="f40" fmla="*/ 228 1 f35"/>
                <a:gd name="f41" fmla="*/ 4122 1 f34"/>
                <a:gd name="f42" fmla="*/ 816 1 f35"/>
                <a:gd name="f43" fmla="*/ 5766 1 f34"/>
                <a:gd name="f44" fmla="*/ 0 1 f35"/>
                <a:gd name="f45" fmla="*/ 854 1 f35"/>
                <a:gd name="f46" fmla="*/ f37 f25 1"/>
                <a:gd name="f47" fmla="*/ f43 f25 1"/>
                <a:gd name="f48" fmla="*/ f45 f26 1"/>
                <a:gd name="f49" fmla="*/ f44 f26 1"/>
                <a:gd name="f50" fmla="*/ f38 f26 1"/>
                <a:gd name="f51" fmla="*/ f39 f25 1"/>
                <a:gd name="f52" fmla="*/ f40 f26 1"/>
                <a:gd name="f53" fmla="*/ f41 f25 1"/>
                <a:gd name="f54" fmla="*/ f42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6" y="f50"/>
                </a:cxn>
                <a:cxn ang="f36">
                  <a:pos x="f51" y="f52"/>
                </a:cxn>
                <a:cxn ang="f36">
                  <a:pos x="f53" y="f54"/>
                </a:cxn>
                <a:cxn ang="f36">
                  <a:pos x="f47" y="f49"/>
                </a:cxn>
              </a:cxnLst>
              <a:rect l="f46" t="f49" r="f47" b="f48"/>
              <a:pathLst>
                <a:path w="5766" h="854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7"/>
                    <a:pt x="f18" y="f19"/>
                  </a:cubicBezTo>
                  <a:cubicBezTo>
                    <a:pt x="f20" y="f21"/>
                    <a:pt x="f22" y="f23"/>
                    <a:pt x="f6" y="f5"/>
                  </a:cubicBezTo>
                </a:path>
              </a:pathLst>
            </a:custGeom>
            <a:noFill/>
            <a:ln w="9528">
              <a:solidFill>
                <a:srgbClr val="009DD9">
                  <a:alpha val="56000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/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5000" b="0" i="0" u="none" strike="noStrike" kern="1200" cap="none" spc="0" baseline="0">
          <a:solidFill>
            <a:srgbClr val="04617B"/>
          </a:solidFill>
          <a:uFillTx/>
          <a:latin typeface="Calibri"/>
        </a:defRPr>
      </a:lvl1pPr>
    </p:titleStyle>
    <p:bodyStyle>
      <a:lvl1pPr marL="274320" marR="0" lvl="0" indent="-27432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tabLst/>
        <a:defRPr lang="en-US" sz="2600" b="0" i="0" u="none" strike="noStrike" kern="1200" cap="none" spc="0" baseline="0">
          <a:solidFill>
            <a:srgbClr val="000000"/>
          </a:solidFill>
          <a:uFillTx/>
          <a:latin typeface="Constantia"/>
        </a:defRPr>
      </a:lvl1pPr>
      <a:lvl2pPr marL="640080" marR="0" lvl="1" indent="-246888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Clr>
          <a:srgbClr val="0F6FC6"/>
        </a:buClr>
        <a:buSzPct val="85000"/>
        <a:buFont typeface="Wingdings 2"/>
        <a:buChar char="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onstantia"/>
        </a:defRPr>
      </a:lvl2pPr>
      <a:lvl3pPr marL="914400" marR="0" lvl="2" indent="-246888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9DD9"/>
        </a:buClr>
        <a:buSzPct val="70000"/>
        <a:buFont typeface="Wingdings 2"/>
        <a:buChar char=""/>
        <a:tabLst/>
        <a:defRPr lang="en-US" sz="2100" b="0" i="0" u="none" strike="noStrike" kern="1200" cap="none" spc="0" baseline="0">
          <a:solidFill>
            <a:srgbClr val="000000"/>
          </a:solidFill>
          <a:uFillTx/>
          <a:latin typeface="Constantia"/>
        </a:defRPr>
      </a:lvl3pPr>
      <a:lvl4pPr marL="1188720" marR="0" lvl="3" indent="-210312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onstantia"/>
        </a:defRPr>
      </a:lvl4pPr>
      <a:lvl5pPr marL="1463040" marR="0" lvl="4" indent="-210312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onstantia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467541" y="764703"/>
            <a:ext cx="7851651" cy="1828800"/>
          </a:xfrm>
        </p:spPr>
        <p:txBody>
          <a:bodyPr/>
          <a:lstStyle/>
          <a:p>
            <a:pPr lvl="0"/>
            <a:r>
              <a:rPr lang="en-GB" sz="5000"/>
              <a:t>Describing CBT as a treatment for schizophrenia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539550" y="2830708"/>
            <a:ext cx="7854696" cy="1752603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en-GB" sz="4300"/>
              <a:t>Paper 2: Clinical</a:t>
            </a:r>
          </a:p>
          <a:p>
            <a:pPr lvl="0">
              <a:spcBef>
                <a:spcPts val="1000"/>
              </a:spcBef>
            </a:pPr>
            <a:r>
              <a:rPr lang="en-GB" sz="4300"/>
              <a:t>Content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6" y="2852937"/>
            <a:ext cx="3240359" cy="30853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820594" y="6126452"/>
            <a:ext cx="3096341" cy="64633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onstantia"/>
              </a:rPr>
              <a:t>© Amanda J Wood, 2016-2017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onstant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67541" y="476667"/>
            <a:ext cx="8229600" cy="1143000"/>
          </a:xfrm>
        </p:spPr>
        <p:txBody>
          <a:bodyPr/>
          <a:lstStyle/>
          <a:p>
            <a:pPr lvl="0"/>
            <a:r>
              <a:rPr lang="en-GB"/>
              <a:t>Stress and schizophrenia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935483"/>
            <a:ext cx="5410943" cy="4389120"/>
          </a:xfrm>
        </p:spPr>
        <p:txBody>
          <a:bodyPr/>
          <a:lstStyle/>
          <a:p>
            <a:pPr lvl="0"/>
            <a:r>
              <a:rPr lang="en-GB"/>
              <a:t>People may </a:t>
            </a:r>
            <a:r>
              <a:rPr lang="en-GB" b="1"/>
              <a:t>lack necessary coping skills</a:t>
            </a:r>
            <a:r>
              <a:rPr lang="en-GB"/>
              <a:t> to manage their symptoms</a:t>
            </a:r>
          </a:p>
          <a:p>
            <a:pPr lvl="0"/>
            <a:r>
              <a:rPr lang="en-GB"/>
              <a:t>leaves them </a:t>
            </a:r>
            <a:r>
              <a:rPr lang="en-GB" b="1"/>
              <a:t>vulnerable to stress</a:t>
            </a:r>
            <a:endParaRPr lang="en-GB"/>
          </a:p>
          <a:p>
            <a:pPr lvl="0"/>
            <a:r>
              <a:rPr lang="en-GB"/>
              <a:t>can </a:t>
            </a:r>
            <a:r>
              <a:rPr lang="en-GB" b="1"/>
              <a:t>trigger relapse</a:t>
            </a:r>
            <a:r>
              <a:rPr lang="en-GB"/>
              <a:t>; </a:t>
            </a:r>
          </a:p>
          <a:p>
            <a:pPr lvl="0"/>
            <a:r>
              <a:rPr lang="en-GB"/>
              <a:t>CBT used to </a:t>
            </a:r>
            <a:r>
              <a:rPr lang="en-GB" b="1"/>
              <a:t>identify stressful situations</a:t>
            </a:r>
            <a:r>
              <a:rPr lang="en-GB"/>
              <a:t>  and train clients to </a:t>
            </a:r>
            <a:r>
              <a:rPr lang="en-GB" b="1"/>
              <a:t>regulate emotions </a:t>
            </a:r>
            <a:r>
              <a:rPr lang="en-GB"/>
              <a:t>associated with stress serving to </a:t>
            </a:r>
            <a:r>
              <a:rPr lang="en-GB" b="1"/>
              <a:t>prevent relapse</a:t>
            </a:r>
            <a:endParaRPr lang="en-GB" b="1">
              <a:cs typeface="Times New Roman"/>
            </a:endParaRPr>
          </a:p>
          <a:p>
            <a:pPr lvl="0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5" y="1412775"/>
            <a:ext cx="3059829" cy="4267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CBT and schizophrenia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935483"/>
            <a:ext cx="5482952" cy="4389120"/>
          </a:xfrm>
        </p:spPr>
        <p:txBody>
          <a:bodyPr/>
          <a:lstStyle/>
          <a:p>
            <a:pPr lvl="0"/>
            <a:r>
              <a:rPr lang="en-GB" sz="2400"/>
              <a:t>CBT sessions tailored to individual needs</a:t>
            </a:r>
          </a:p>
          <a:p>
            <a:pPr lvl="0"/>
            <a:r>
              <a:rPr lang="en-GB" sz="2400"/>
              <a:t>length and number of sessions vary widely</a:t>
            </a:r>
          </a:p>
          <a:p>
            <a:pPr lvl="0"/>
            <a:r>
              <a:rPr lang="en-GB" sz="2400"/>
              <a:t>initial session: </a:t>
            </a:r>
          </a:p>
          <a:p>
            <a:pPr lvl="1">
              <a:spcBef>
                <a:spcPts val="500"/>
              </a:spcBef>
            </a:pPr>
            <a:r>
              <a:rPr lang="en-GB" sz="2200"/>
              <a:t>establishing the “therapeutic alliance”</a:t>
            </a:r>
          </a:p>
          <a:p>
            <a:pPr lvl="1">
              <a:spcBef>
                <a:spcPts val="500"/>
              </a:spcBef>
            </a:pPr>
            <a:r>
              <a:rPr lang="en-GB" sz="2200"/>
              <a:t>trust between therapist and client is essential to the success of the therapy</a:t>
            </a:r>
          </a:p>
          <a:p>
            <a:pPr lvl="1">
              <a:spcBef>
                <a:spcPts val="500"/>
              </a:spcBef>
            </a:pPr>
            <a:r>
              <a:rPr lang="en-GB" sz="2200"/>
              <a:t>discuss rationale of the therapy</a:t>
            </a:r>
          </a:p>
          <a:p>
            <a:pPr lvl="1">
              <a:spcBef>
                <a:spcPts val="500"/>
              </a:spcBef>
            </a:pPr>
            <a:r>
              <a:rPr lang="en-GB" sz="2200"/>
              <a:t>identify and agree on treatment goals</a:t>
            </a:r>
            <a:endParaRPr lang="en-GB" sz="2200">
              <a:cs typeface="Times New Roman"/>
            </a:endParaRPr>
          </a:p>
          <a:p>
            <a:pPr lvl="0"/>
            <a:endParaRPr lang="en-GB" sz="2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1" y="2204865"/>
            <a:ext cx="2791690" cy="2520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Therapy sessions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935483"/>
            <a:ext cx="5410943" cy="4389120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en-GB" sz="2400" b="1"/>
              <a:t>structure the day into blocks </a:t>
            </a:r>
            <a:r>
              <a:rPr lang="en-GB" sz="2400"/>
              <a:t>which can then be reviewed in therapy</a:t>
            </a:r>
          </a:p>
          <a:p>
            <a:pPr lvl="0">
              <a:lnSpc>
                <a:spcPct val="90000"/>
              </a:lnSpc>
            </a:pPr>
            <a:r>
              <a:rPr lang="en-GB" sz="2400"/>
              <a:t>Use </a:t>
            </a:r>
            <a:r>
              <a:rPr lang="en-GB" sz="2400" b="1"/>
              <a:t>the ABC model </a:t>
            </a:r>
            <a:r>
              <a:rPr lang="en-GB" sz="2400"/>
              <a:t>to identify stressors or </a:t>
            </a:r>
            <a:r>
              <a:rPr lang="en-GB" sz="2400" b="1"/>
              <a:t>activating events </a:t>
            </a:r>
            <a:r>
              <a:rPr lang="en-GB" sz="2400"/>
              <a:t>and </a:t>
            </a:r>
            <a:r>
              <a:rPr lang="en-GB" sz="2400" b="1"/>
              <a:t>emotional consequences</a:t>
            </a:r>
            <a:r>
              <a:rPr lang="en-GB" sz="2400"/>
              <a:t>;</a:t>
            </a:r>
          </a:p>
          <a:p>
            <a:pPr lvl="0">
              <a:lnSpc>
                <a:spcPct val="90000"/>
              </a:lnSpc>
            </a:pPr>
            <a:r>
              <a:rPr lang="en-GB" sz="2400"/>
              <a:t>therapist helps the person talk though the </a:t>
            </a:r>
            <a:r>
              <a:rPr lang="en-GB" sz="2400" b="1"/>
              <a:t>unhelpful beliefs </a:t>
            </a:r>
            <a:r>
              <a:rPr lang="en-GB" sz="2400"/>
              <a:t>associated with events and emotions</a:t>
            </a:r>
          </a:p>
          <a:p>
            <a:pPr lvl="0">
              <a:lnSpc>
                <a:spcPct val="90000"/>
              </a:lnSpc>
            </a:pPr>
            <a:r>
              <a:rPr lang="en-GB" sz="2400"/>
              <a:t> “</a:t>
            </a:r>
            <a:r>
              <a:rPr lang="en-GB" sz="2400" b="1"/>
              <a:t>stress thermometer</a:t>
            </a:r>
            <a:r>
              <a:rPr lang="en-GB" sz="2400"/>
              <a:t>” to keep a daily record of their stress levels throughout the day </a:t>
            </a:r>
            <a:endParaRPr lang="en-GB" sz="2400">
              <a:cs typeface="Times New Roman"/>
            </a:endParaRPr>
          </a:p>
          <a:p>
            <a:pPr lvl="0">
              <a:lnSpc>
                <a:spcPct val="90000"/>
              </a:lnSpc>
            </a:pPr>
            <a:endParaRPr lang="en-GB" sz="2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02833">
            <a:off x="5687596" y="1374875"/>
            <a:ext cx="1395365" cy="4365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0" y="1844820"/>
            <a:ext cx="1790696" cy="1390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CBT can help to…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935483"/>
            <a:ext cx="4114800" cy="4389120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en-GB"/>
              <a:t>improve self-awareness and recognition of situations and prodromal symptoms which may precede decompensation</a:t>
            </a:r>
          </a:p>
          <a:p>
            <a:pPr lvl="0">
              <a:lnSpc>
                <a:spcPct val="90000"/>
              </a:lnSpc>
            </a:pPr>
            <a:r>
              <a:rPr lang="en-GB"/>
              <a:t>initiate adaptive coping strategies such as stress management strategies (e.g. meditation) reducing the probability of relapse. </a:t>
            </a:r>
            <a:endParaRPr lang="en-GB">
              <a:cs typeface="Times New Roman"/>
            </a:endParaRPr>
          </a:p>
          <a:p>
            <a:pPr lvl="0">
              <a:lnSpc>
                <a:spcPct val="90000"/>
              </a:lnSpc>
            </a:pPr>
            <a:endParaRPr lang="en-GB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741" y="2132856"/>
            <a:ext cx="3396419" cy="3042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39550" y="476667"/>
            <a:ext cx="8229600" cy="1143000"/>
          </a:xfrm>
        </p:spPr>
        <p:txBody>
          <a:bodyPr/>
          <a:lstStyle/>
          <a:p>
            <a:pPr lvl="0"/>
            <a:r>
              <a:rPr lang="en-GB"/>
              <a:t>CBT can also be used to help…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26366" y="1772820"/>
            <a:ext cx="8094735" cy="2719151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en-GB" sz="2400"/>
              <a:t>combat hallucination and delusions through verbally challenging the perceived reality</a:t>
            </a:r>
          </a:p>
          <a:p>
            <a:pPr lvl="0">
              <a:lnSpc>
                <a:spcPct val="80000"/>
              </a:lnSpc>
            </a:pPr>
            <a:r>
              <a:rPr lang="en-GB" sz="2400"/>
              <a:t>encouraging the person to test their hypotheses by collecting evidence from behavioural experiments</a:t>
            </a:r>
          </a:p>
          <a:p>
            <a:pPr lvl="0">
              <a:lnSpc>
                <a:spcPct val="80000"/>
              </a:lnSpc>
            </a:pPr>
            <a:r>
              <a:rPr lang="en-GB" sz="2400"/>
              <a:t>evidence can then be discussed and used to debunk erroneous beliefs</a:t>
            </a:r>
          </a:p>
          <a:p>
            <a:pPr lvl="0">
              <a:lnSpc>
                <a:spcPct val="80000"/>
              </a:lnSpc>
            </a:pPr>
            <a:r>
              <a:rPr lang="en-GB" sz="2400"/>
              <a:t>If real world behavioural experiments are not advisable, role play with therapist may be used </a:t>
            </a:r>
            <a:endParaRPr lang="en-GB" sz="2400">
              <a:cs typeface="Times New Roman"/>
            </a:endParaRPr>
          </a:p>
          <a:p>
            <a:pPr lvl="0">
              <a:lnSpc>
                <a:spcPct val="80000"/>
              </a:lnSpc>
              <a:spcBef>
                <a:spcPts val="500"/>
              </a:spcBef>
            </a:pPr>
            <a:endParaRPr lang="en-GB" sz="22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3" y="4509116"/>
            <a:ext cx="3816422" cy="2146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95532" y="404667"/>
            <a:ext cx="8229600" cy="1143000"/>
          </a:xfrm>
        </p:spPr>
        <p:txBody>
          <a:bodyPr/>
          <a:lstStyle/>
          <a:p>
            <a:pPr lvl="0"/>
            <a:r>
              <a:rPr lang="en-GB"/>
              <a:t>CBT can help to…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67541" y="1628802"/>
            <a:ext cx="4104458" cy="4893173"/>
          </a:xfrm>
        </p:spPr>
        <p:txBody>
          <a:bodyPr/>
          <a:lstStyle/>
          <a:p>
            <a:pPr lvl="0"/>
            <a:r>
              <a:rPr lang="en-GB"/>
              <a:t>educate the person about their condition and vulnerability to stress</a:t>
            </a:r>
          </a:p>
          <a:p>
            <a:pPr lvl="0"/>
            <a:r>
              <a:rPr lang="en-GB"/>
              <a:t>build their sense of self</a:t>
            </a:r>
          </a:p>
          <a:p>
            <a:pPr lvl="0"/>
            <a:r>
              <a:rPr lang="en-GB"/>
              <a:t>help them to recognise they are more than a person with a diagnosis of schizophrenia</a:t>
            </a:r>
          </a:p>
          <a:p>
            <a:pPr lvl="0"/>
            <a:r>
              <a:rPr lang="en-GB"/>
              <a:t>destigmatise their experience.</a:t>
            </a:r>
            <a:endParaRPr lang="en-GB">
              <a:cs typeface="Times New Roman"/>
            </a:endParaRPr>
          </a:p>
          <a:p>
            <a:pPr lvl="0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3" y="2060847"/>
            <a:ext cx="4638714" cy="3096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83197" y="476667"/>
            <a:ext cx="8229600" cy="1143000"/>
          </a:xfrm>
        </p:spPr>
        <p:txBody>
          <a:bodyPr/>
          <a:lstStyle/>
          <a:p>
            <a:pPr lvl="0"/>
            <a:r>
              <a:rPr lang="en-GB"/>
              <a:t>Improving sense of self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935483"/>
            <a:ext cx="4834880" cy="4389120"/>
          </a:xfrm>
        </p:spPr>
        <p:txBody>
          <a:bodyPr/>
          <a:lstStyle/>
          <a:p>
            <a:pPr lvl="0"/>
            <a:r>
              <a:rPr lang="en-GB"/>
              <a:t>exploring previous interests</a:t>
            </a:r>
          </a:p>
          <a:p>
            <a:pPr lvl="0"/>
            <a:r>
              <a:rPr lang="en-GB"/>
              <a:t>expanding the range of activities they are involved in</a:t>
            </a:r>
          </a:p>
          <a:p>
            <a:pPr lvl="0"/>
            <a:r>
              <a:rPr lang="en-GB"/>
              <a:t>must be done appropriately; increased social interaction can be stressful</a:t>
            </a:r>
          </a:p>
          <a:p>
            <a:pPr lvl="0"/>
            <a:r>
              <a:rPr lang="en-GB"/>
              <a:t>the person may need regular rest days with lower levels of stimulation</a:t>
            </a:r>
            <a:endParaRPr lang="en-GB">
              <a:cs typeface="Times New Roman"/>
            </a:endParaRPr>
          </a:p>
          <a:p>
            <a:pPr lvl="0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7975" r="13004"/>
          <a:stretch>
            <a:fillRect/>
          </a:stretch>
        </p:blipFill>
        <p:spPr>
          <a:xfrm>
            <a:off x="5292080" y="2060847"/>
            <a:ext cx="3320716" cy="320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</TotalTime>
  <Words>304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Describing CBT as a treatment for schizophrenia</vt:lpstr>
      <vt:lpstr>Stress and schizophrenia</vt:lpstr>
      <vt:lpstr>CBT and schizophrenia</vt:lpstr>
      <vt:lpstr>Therapy sessions</vt:lpstr>
      <vt:lpstr>CBT can help to…</vt:lpstr>
      <vt:lpstr>CBT can also be used to help…</vt:lpstr>
      <vt:lpstr>CBT can help to…</vt:lpstr>
      <vt:lpstr>Improving sense of self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Describing CBT as a treatment for schizophrenia</dc:title>
  <dc:creator>IT Dept</dc:creator>
  <cp:lastModifiedBy>IT Dept</cp:lastModifiedBy>
  <cp:revision>3</cp:revision>
  <dcterms:created xsi:type="dcterms:W3CDTF">2017-03-29T16:46:18Z</dcterms:created>
  <dcterms:modified xsi:type="dcterms:W3CDTF">2017-03-29T17:27:56Z</dcterms:modified>
</cp:coreProperties>
</file>