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9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004-76E8-4A50-8976-901166FB7798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EF42-0DD4-436F-BE16-4170CC937D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004-76E8-4A50-8976-901166FB7798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EF42-0DD4-436F-BE16-4170CC937D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004-76E8-4A50-8976-901166FB7798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EF42-0DD4-436F-BE16-4170CC937D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004-76E8-4A50-8976-901166FB7798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EF42-0DD4-436F-BE16-4170CC937D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004-76E8-4A50-8976-901166FB7798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EF42-0DD4-436F-BE16-4170CC937D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004-76E8-4A50-8976-901166FB7798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EF42-0DD4-436F-BE16-4170CC937D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004-76E8-4A50-8976-901166FB7798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EF42-0DD4-436F-BE16-4170CC937D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004-76E8-4A50-8976-901166FB7798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EF42-0DD4-436F-BE16-4170CC937D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004-76E8-4A50-8976-901166FB7798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EF42-0DD4-436F-BE16-4170CC937D0A}" type="slidenum">
              <a:rPr lang="en-GB" smtClean="0"/>
              <a:t>‹#›</a:t>
            </a:fld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004-76E8-4A50-8976-901166FB7798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EF42-0DD4-436F-BE16-4170CC937D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004-76E8-4A50-8976-901166FB7798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EF42-0DD4-436F-BE16-4170CC937D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97004-76E8-4A50-8976-901166FB7798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1EF42-0DD4-436F-BE16-4170CC937D0A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470025"/>
          </a:xfrm>
        </p:spPr>
        <p:txBody>
          <a:bodyPr>
            <a:normAutofit/>
          </a:bodyPr>
          <a:lstStyle/>
          <a:p>
            <a:r>
              <a:rPr lang="en-GB" dirty="0" smtClean="0"/>
              <a:t>Gender and Obedience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204864"/>
            <a:ext cx="3795245" cy="25202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5013176"/>
            <a:ext cx="3384376" cy="151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46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Milgram: Experiment 8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844824"/>
            <a:ext cx="4680520" cy="4051437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Milgram’s female variation = 65% identical to males; </a:t>
            </a:r>
          </a:p>
          <a:p>
            <a:r>
              <a:rPr lang="en-GB" dirty="0" smtClean="0"/>
              <a:t>obedient women self-reported higher levels of tension/nervousness during the procedures than in 20 groups of obedient men; </a:t>
            </a:r>
          </a:p>
          <a:p>
            <a:r>
              <a:rPr lang="en-GB" dirty="0" smtClean="0"/>
              <a:t>Milgram (1974) speculated that the similarity between men’s and women’s behaviour could be attributed to two opposing tendencies. </a:t>
            </a:r>
          </a:p>
          <a:p>
            <a:r>
              <a:rPr lang="en-GB" dirty="0" smtClean="0"/>
              <a:t>On the one hand, women may have been more empathic toward the learner’s suffering, which would have led them to end the procedure. </a:t>
            </a:r>
          </a:p>
          <a:p>
            <a:r>
              <a:rPr lang="en-GB" dirty="0" smtClean="0"/>
              <a:t>On the other hand, women may have had a more difficult time asserting themselves in the face of the pressure exerted by the experimenter.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844824"/>
            <a:ext cx="2975779" cy="280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3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Blass (2000)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4248472" cy="1925742"/>
          </a:xfrm>
        </p:spPr>
        <p:txBody>
          <a:bodyPr/>
          <a:lstStyle/>
          <a:p>
            <a:r>
              <a:rPr lang="en-GB" dirty="0" smtClean="0"/>
              <a:t>gender differences do surface on occasion but Blass (1999) found no evidence of a gender difference in eight out of nine replications of Milgram’s studies.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052736"/>
            <a:ext cx="2977480" cy="297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Burger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00808"/>
            <a:ext cx="5002415" cy="375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80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Kilham</a:t>
            </a:r>
            <a:r>
              <a:rPr lang="en-GB" dirty="0" smtClean="0"/>
              <a:t> and Mann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1333607"/>
          </a:xfrm>
        </p:spPr>
        <p:txBody>
          <a:bodyPr/>
          <a:lstStyle/>
          <a:p>
            <a:r>
              <a:rPr lang="en-GB" dirty="0" smtClean="0"/>
              <a:t>Study conducted in Australia</a:t>
            </a:r>
          </a:p>
          <a:p>
            <a:r>
              <a:rPr lang="en-GB" dirty="0" smtClean="0"/>
              <a:t>40% male and 16% female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068960"/>
            <a:ext cx="3836191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151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Shanab</a:t>
            </a:r>
            <a:r>
              <a:rPr lang="en-GB" dirty="0" smtClean="0"/>
              <a:t> and </a:t>
            </a:r>
            <a:r>
              <a:rPr lang="en-GB" dirty="0" err="1" smtClean="0"/>
              <a:t>Yahya</a:t>
            </a:r>
            <a:r>
              <a:rPr lang="en-GB" dirty="0" smtClean="0"/>
              <a:t> (1977)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844824"/>
            <a:ext cx="2914485" cy="2664296"/>
          </a:xfrm>
        </p:spPr>
        <p:txBody>
          <a:bodyPr>
            <a:normAutofit/>
          </a:bodyPr>
          <a:lstStyle/>
          <a:p>
            <a:r>
              <a:rPr lang="en-GB" dirty="0" smtClean="0"/>
              <a:t>Conducted in Jordan</a:t>
            </a:r>
          </a:p>
          <a:p>
            <a:r>
              <a:rPr lang="en-GB" dirty="0" smtClean="0"/>
              <a:t>school children</a:t>
            </a:r>
          </a:p>
          <a:p>
            <a:r>
              <a:rPr lang="en-GB" dirty="0" smtClean="0"/>
              <a:t>females were more likely to show visible signs of tension than were males.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844823"/>
            <a:ext cx="4794919" cy="338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60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Ring, </a:t>
            </a:r>
            <a:r>
              <a:rPr lang="en-GB" dirty="0" err="1" smtClean="0"/>
              <a:t>Wallston</a:t>
            </a:r>
            <a:r>
              <a:rPr lang="en-GB" dirty="0" smtClean="0"/>
              <a:t>, and Corey (1970)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07361"/>
            <a:ext cx="4066613" cy="4051437"/>
          </a:xfrm>
        </p:spPr>
        <p:txBody>
          <a:bodyPr>
            <a:normAutofit/>
          </a:bodyPr>
          <a:lstStyle/>
          <a:p>
            <a:r>
              <a:rPr lang="en-GB" dirty="0" smtClean="0"/>
              <a:t>voice-feedback replication using 57 female subjects.</a:t>
            </a:r>
          </a:p>
          <a:p>
            <a:r>
              <a:rPr lang="en-GB" dirty="0" smtClean="0"/>
              <a:t>main focus was the relative effectiveness of different debriefing methods</a:t>
            </a:r>
          </a:p>
          <a:p>
            <a:r>
              <a:rPr lang="en-GB" dirty="0" smtClean="0"/>
              <a:t>an important finding was that 91% of their subjects were fully obedient, the highest rate for a standard condition reported in the obedience literature.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0"/>
          <a:stretch/>
        </p:blipFill>
        <p:spPr>
          <a:xfrm>
            <a:off x="5436096" y="2132856"/>
            <a:ext cx="3142126" cy="275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880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Sheridan and King ( 1972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07361"/>
            <a:ext cx="4426653" cy="4051437"/>
          </a:xfrm>
        </p:spPr>
        <p:txBody>
          <a:bodyPr>
            <a:normAutofit/>
          </a:bodyPr>
          <a:lstStyle/>
          <a:p>
            <a:r>
              <a:rPr lang="en-GB" dirty="0" smtClean="0"/>
              <a:t>conducted a unique Milgram-type study using a puppy as the “learner.” </a:t>
            </a:r>
          </a:p>
          <a:p>
            <a:r>
              <a:rPr lang="en-GB" dirty="0" smtClean="0"/>
              <a:t>Even though the cute puppy was visible to the subjects and enough actual shock was delivered to cause the puppy to yelp and jump in pain, 100% of the female subjects were fully obedient, while only 54% of the males were obedient.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700808"/>
            <a:ext cx="2813900" cy="392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42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Eagly</a:t>
            </a:r>
            <a:r>
              <a:rPr lang="en-GB" dirty="0" smtClean="0"/>
              <a:t> (1978)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700808"/>
            <a:ext cx="3672408" cy="4051437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reviews gender differences in “</a:t>
            </a:r>
            <a:r>
              <a:rPr lang="en-GB" dirty="0" err="1" smtClean="0"/>
              <a:t>influenceability</a:t>
            </a:r>
            <a:r>
              <a:rPr lang="en-GB" dirty="0" smtClean="0"/>
              <a:t>” showed that the widely held assumption about women being generally more </a:t>
            </a:r>
            <a:r>
              <a:rPr lang="en-GB" dirty="0" err="1" smtClean="0"/>
              <a:t>influenceable</a:t>
            </a:r>
            <a:r>
              <a:rPr lang="en-GB" dirty="0" smtClean="0"/>
              <a:t> than men was wrong. </a:t>
            </a:r>
          </a:p>
          <a:p>
            <a:r>
              <a:rPr lang="en-GB" dirty="0" smtClean="0"/>
              <a:t>She found no gender differences in the majority of the studies she reviewed. </a:t>
            </a:r>
          </a:p>
          <a:p>
            <a:r>
              <a:rPr lang="en-GB" dirty="0" smtClean="0"/>
              <a:t>A tendency for women to be more susceptible to influence than men showed up in only one domain-the Asch-type (Asch, 1956) group-pressure conformity situation, in which 34% of the studies found women to be significantly more conforming than men.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893821"/>
            <a:ext cx="4499992" cy="299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145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TM02455519[[fn=Winter]]</Template>
  <TotalTime>35</TotalTime>
  <Words>385</Words>
  <Application>Microsoft Office PowerPoint</Application>
  <PresentationFormat>On-screen Show (4:3)</PresentationFormat>
  <Paragraphs>28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Winter</vt:lpstr>
      <vt:lpstr>Gender and Obedience</vt:lpstr>
      <vt:lpstr>Milgram: Experiment 8</vt:lpstr>
      <vt:lpstr>Blass (2000)</vt:lpstr>
      <vt:lpstr>Burger</vt:lpstr>
      <vt:lpstr>Kilham and Mann</vt:lpstr>
      <vt:lpstr>Shanab and Yahya (1977) </vt:lpstr>
      <vt:lpstr>Ring, Wallston, and Corey (1970) </vt:lpstr>
      <vt:lpstr>Sheridan and King ( 1972</vt:lpstr>
      <vt:lpstr>Eagly (1978) </vt:lpstr>
    </vt:vector>
  </TitlesOfParts>
  <Company>The Portsmouth Grammar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Gender and Obedience</dc:title>
  <dc:creator>IT Dept</dc:creator>
  <cp:lastModifiedBy>IT Dept</cp:lastModifiedBy>
  <cp:revision>4</cp:revision>
  <dcterms:created xsi:type="dcterms:W3CDTF">2016-11-11T10:04:00Z</dcterms:created>
  <dcterms:modified xsi:type="dcterms:W3CDTF">2016-11-11T10:39:10Z</dcterms:modified>
</cp:coreProperties>
</file>