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sldIdLst>
    <p:sldId id="256" r:id="rId2"/>
    <p:sldId id="258" r:id="rId3"/>
    <p:sldId id="260" r:id="rId4"/>
    <p:sldId id="261" r:id="rId5"/>
    <p:sldId id="259" r:id="rId6"/>
    <p:sldId id="264" r:id="rId7"/>
    <p:sldId id="266" r:id="rId8"/>
    <p:sldId id="263" r:id="rId9"/>
    <p:sldId id="267" r:id="rId10"/>
    <p:sldId id="26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1" d="100"/>
          <a:sy n="51" d="100"/>
        </p:scale>
        <p:origin x="-907"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26:23.249"/>
    </inkml:context>
    <inkml:brush xml:id="br0">
      <inkml:brushProperty name="width" value="0.33333" units="cm"/>
      <inkml:brushProperty name="height" value="0.66667" units="cm"/>
      <inkml:brushProperty name="color" value="#00FF00"/>
      <inkml:brushProperty name="tip" value="rectangle"/>
      <inkml:brushProperty name="rasterOp" value="maskPen"/>
      <inkml:brushProperty name="fitToCurve" value="1"/>
    </inkml:brush>
  </inkml:definitions>
  <inkml:trace contextRef="#ctx0" brushRef="#br0">1-1,'0'0,"84"0,82 0,1 0,-1 0,-82 0,40 0,-40 0,-43 0,1 0,41 0,-83 0,84 0,-43 0,1 0,0 0,-1 0,42 0,-41 0,-42 0,42 0,-1 0,1 0,-42 0,42 0,-1 0,1 0,-42 0,42 0,-1 0,-41 0,42 0,-1 0,1 0,-42 0</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2:42.756"/>
    </inkml:context>
    <inkml:brush xml:id="br0">
      <inkml:brushProperty name="width" value="0.08333" units="cm"/>
      <inkml:brushProperty name="height" value="0.08333" units="cm"/>
      <inkml:brushProperty name="color" value="#3165BB"/>
      <inkml:brushProperty name="fitToCurve" value="1"/>
    </inkml:brush>
  </inkml:definitions>
  <inkml:traceGroup>
    <inkml:annotationXML>
      <emma:emma xmlns:emma="http://www.w3.org/2003/04/emma" version="1.0">
        <emma:interpretation id="{63BBBD0B-8490-4594-8BCA-7C6E92BF2E3C}" emma:medium="tactile" emma:mode="ink">
          <msink:context xmlns:msink="http://schemas.microsoft.com/ink/2010/main" type="writingRegion" rotatedBoundingBox="11825,3248 13824,3248 13824,4830 11825,4830"/>
        </emma:interpretation>
      </emma:emma>
    </inkml:annotationXML>
    <inkml:traceGroup>
      <inkml:annotationXML>
        <emma:emma xmlns:emma="http://www.w3.org/2003/04/emma" version="1.0">
          <emma:interpretation id="{DB788E9F-C288-4763-A624-3CB508B9378D}" emma:medium="tactile" emma:mode="ink">
            <msink:context xmlns:msink="http://schemas.microsoft.com/ink/2010/main" type="paragraph" rotatedBoundingBox="11825,3248 13824,3248 13824,4830 11825,4830" alignmentLevel="1"/>
          </emma:interpretation>
        </emma:emma>
      </inkml:annotationXML>
      <inkml:traceGroup>
        <inkml:annotationXML>
          <emma:emma xmlns:emma="http://www.w3.org/2003/04/emma" version="1.0">
            <emma:interpretation id="{B808E860-D4C1-467F-9698-BE52F2D67A1A}" emma:medium="tactile" emma:mode="ink">
              <msink:context xmlns:msink="http://schemas.microsoft.com/ink/2010/main" type="line" rotatedBoundingBox="11825,3248 13824,3248 13824,4830 11825,4830"/>
            </emma:interpretation>
          </emma:emma>
        </inkml:annotationXML>
        <inkml:traceGroup>
          <inkml:annotationXML>
            <emma:emma xmlns:emma="http://www.w3.org/2003/04/emma" version="1.0">
              <emma:interpretation id="{B8FBDC8A-9781-41EA-B959-2AB4BE03ED35}" emma:medium="tactile" emma:mode="ink">
                <msink:context xmlns:msink="http://schemas.microsoft.com/ink/2010/main" type="inkWord" rotatedBoundingBox="11825,3248 13824,3248 13824,4830 11825,4830"/>
              </emma:interpretation>
              <emma:one-of disjunction-type="recognition" id="oneOf0">
                <emma:interpretation id="interp0" emma:lang="en-GB" emma:confidence="0">
                  <emma:literal>O</emma:literal>
                </emma:interpretation>
                <emma:interpretation id="interp1" emma:lang="en-GB" emma:confidence="0">
                  <emma:literal>o</emma:literal>
                </emma:interpretation>
                <emma:interpretation id="interp2" emma:lang="en-GB" emma:confidence="0">
                  <emma:literal>0</emma:literal>
                </emma:interpretation>
                <emma:interpretation id="interp3" emma:lang="en-GB" emma:confidence="0">
                  <emma:literal>1</emma:literal>
                </emma:interpretation>
                <emma:interpretation id="interp4" emma:lang="en-GB" emma:confidence="0">
                  <emma:literal>a</emma:literal>
                </emma:interpretation>
              </emma:one-of>
            </emma:emma>
          </inkml:annotationXML>
          <inkml:trace contextRef="#ctx0" brushRef="#br0">759 41,'0'-41,"-83"41,41 0,42 0,-83 0,41 0,42 0,-83 0,41 0,42 0,-83 0,41 0,42 41,-41-41,-1 42,0-42,42 0,0 0,0 42,0-1,-41 1,41 0,-42 41,42-41,0 41,-42 0,42-41,0-1,0 43,0-1,0-41,0 41,0-83,0 42,0-1,0 1,0-42,0 41,0 1,0 0,42-1,-42 43,42-43,41 1,0 41,-83-41,84-42,-1 41,-42 1,43-42,-1 0,-41 0,41 0,42 0,0 0,-84 0,43 0,-43 0,43 0,41 0,-84 0,84 0,-42 0,1-42,-43 42,43-83,-43 42,42-1,-83 0,0 42,0-83,42 41,-42-41,0 41,0-41,0 0,0-42,0 83,0-41,-42 0,-41-1,83 43,-83-42,0 41,41-41,-41 41,41 42,-41-42,0 1,-1 41,84-42,-41 42,-1-42,42 42,-42 0,1 0,-1 0,42 0,-42 0,1 0,-1 0,42 0,-42 0,-41 0,83 0,-41 0,-1 0,42 0,-42 0,1 0,-1 0,0 0,1 0,-1 0,42 0</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2:49.236"/>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8B475E28-4BA1-4820-8C49-DAA935308615}" emma:medium="tactile" emma:mode="ink">
          <msink:context xmlns:msink="http://schemas.microsoft.com/ink/2010/main" type="inkDrawing" rotatedBoundingBox="14782,5003 18738,5043 18737,5085 14781,5045" shapeName="Other"/>
        </emma:interpretation>
      </emma:emma>
    </inkml:annotationXML>
    <inkml:trace contextRef="#ctx0" brushRef="#br0">0 21,'0'0,"0"0,41 0,-41 0,42 0,41 0,-41 0,125 0,-43 0,1 0,-83 0,83 0,0 0,-83 0,41 0,42 0,-84 0,43 0,-1 0,-41 0,82 0,43 0,-42 0,-42 0,42 0,0 0,-83 0,208 0,-167 0,83 0,-41 0,42 0,-126 0,84 0,0 0,0 0,-83 42,0-42,41 0,-83 0,41 0,1 0,0 0,-1 0,1 0,-42 0,83 0,-41 0,-42 0,42 0</inkml:trace>
  </inkml:traceGroup>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2:51.196"/>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DC08B871-26D2-4418-A072-64777E43A191}" emma:medium="tactile" emma:mode="ink">
          <msink:context xmlns:msink="http://schemas.microsoft.com/ink/2010/main" type="inkDrawing" rotatedBoundingBox="4337,6718 9121,7036 9114,7146 4330,6829" shapeName="Other"/>
        </emma:interpretation>
      </emma:emma>
    </inkml:annotationXML>
    <inkml:trace contextRef="#ctx0" brushRef="#br0">0 0,'0'0,"125"0,-83 0,124 0,1 0,0 0,-1 0,1 0,-42 0,41 0,1 0,41 0,42 41,-84-41,-82 0,40 0,-40 42,-1-42,42 0,0 42,0-42,41 0,-82 0,82 0,1 0,-42 41,41 1,-41-42,-83 0,41 42,42-42,-42 0,1 0,-43 0,-41 0,42 0,-1 0,1 0,-42 0,83 0,-41 0,0 0,-1 0,1 0,-42 0,42 0,-1 0,1 0,-42 0</inkml:trace>
  </inkml:traceGroup>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3:29.932"/>
    </inkml:context>
    <inkml:brush xml:id="br0">
      <inkml:brushProperty name="width" value="0.08333" units="cm"/>
      <inkml:brushProperty name="height" value="0.08333" units="cm"/>
      <inkml:brushProperty name="color" value="#177D36"/>
      <inkml:brushProperty name="fitToCurve" value="1"/>
    </inkml:brush>
  </inkml:definitions>
  <inkml:traceGroup>
    <inkml:annotationXML>
      <emma:emma xmlns:emma="http://www.w3.org/2003/04/emma" version="1.0">
        <emma:interpretation id="{5CBF93DC-0908-4C51-93B9-1FE5037AE1D2}" emma:medium="tactile" emma:mode="ink">
          <msink:context xmlns:msink="http://schemas.microsoft.com/ink/2010/main" type="inkDrawing" rotatedBoundingBox="7576,8851 15946,8694 15948,8794 7578,8952" shapeName="Other"/>
        </emma:interpretation>
      </emma:emma>
    </inkml:annotationXML>
    <inkml:trace contextRef="#ctx0" brushRef="#br0">0 176,'0'-41,"0"41,83 0,1 0,-1 0,42 0,0 0,-83 0,82 0,1 0,42 0,-42 0,0 0,0 0,83 0,-42 0,-82 0,41-42,0 42,-1 0,126 0,-83 0,-42 0,41 0,1-42,-84 42,84 0,41-41,167 41,-84 0,-83 0,-41 0,41 0,-41 0,-1 0,-41 0,0 0,42 0,-42 0,-42 0,42 0,0 0,41 0,42 0,-41 0,-42 0,-84 0,84 0,-41 0,-43 0,84 0,-41 0,-43 0,84 0,0 0,42 0,-1 0,-83 0,84 0,0 0,-84 0,-83 0,41 0,1 0,0 0</inkml:trace>
  </inkml:traceGroup>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3:57.428"/>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1 992,'42'0,"0"0,124 0,-82-41,40 41,-40-42,-1 0,84 1,-42-1,41 0,1 1,-42-1,41 0,1 1,41-43,125 1,-42 0,-41 41,-42 42,1-41,41 41,-42 0,0 0,42 0,0 0,41 0,84 41,0-41,-126-83,-40-167,-209 292,0 83,166 41,-41 1,125 41,0 0,83-41,-42-84,-82 84,-1-126,-83-41,83 42,167-42,-84 0,-83 0,-41 0,-1 0,-41 0,125 0,42 0,82-83,-165 41,-43 42,1 0,-42 0,0 0,-1 0,85 0,-43 0,-41 0,-42 0,84 0,-42 0,0 42,0-42,-84 41,43 1,-43-42,1 42,-42-42,42 0,-1 0,1 0,-84 0,-83 0,-125 0,-624 0,83 41,-42-41,-41 0,166 0,125 0,-292 83,251-83,41 42,83-42,125 0,1 42,82-1,84 1,-167 41,84-41,-84-42,84 0,-1 0,84 0,0 0,-84 42,1-42,41 0,42 0,83 0,41 0,1 0,0 0,41 0,1 0,41-42,0 0,83 1,0-1,42 0,125 1,83-43,-41 43,82-42,-82-1,83 43,-1-84,43 83,-43 42,-82-42,-84 42,-41 0,41 0,42 0,-42 0,-42 0,-82 0,-1 0,0 0,-83 0,42 0,-42 0,-125 0,-83 0,-125 84,-375-84,83 0,126 0,165 0,43 0,41 0,167 0,-42 0,83 0,42 0,84 0,-1 0,42 0,41 0,-41 0,0 0,83 0,84 0,208 0,-42 0,-125 0,41-42,-82 42,-1-42,1 42,-126 0,84 0,0 0,42 0,41 0,166 0,1 0,83 84,0-84,-42 41,-166-41,208 0,-42 0,42 0,-83 42,-209-42,-82 83,-85-83,1 0,-41 0,-43 0,43 0,-1 0,-83 0,83 42,-41-42,-1 0,-41 0,-125 0,42 0,-42 0,-41-42,-42 1,-84-1,1 42,41 0,125 0,-42 0,1 0,41 0,42 0,-167 0,41 0,1 0,42 0,-42 0,83 0,-42 0,-41 0,-84 0,1 0,-42 0,41-42,42 42,-374 0,124 0,84-41,-42 41,166-84,1 84,-1 0,84-41,-42 41,42 0,0 0,0 0,-167 0,0 0,84 0,41 0,0 0,84 0,-43 0,126 0,-42 0,0 0,0 0,125 0,-41 0,41 0,83 0,84 0,-1 0,42-42,84 1,82-1,1-41,42 41,41-83,-167 125,1-42,-84 42,42-41,-84 41,42-42,1 42,-43 0,-41 0,42 0,-42 0,41 0,42 0,167 0,-167 0,42 0,-125 0,42 0,-1 0,42 0,-83 0,83 0,-41 0,-42 0,0 0,41 42,84-42,-42 41,42 1,-42 0,-41-1,0 1,-1 0,-41-42,42 41,41-41,83 84,-41-43,-42 1,-41-1,-42 1,-42-42,-41 0,-42 0,41 0,43 0,-84 0,41 0,1 0,0 0</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4:35.828"/>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0,'0'0,"42"0,83 0,83 0,250 0,-42 0,-124 0,-84 42,83-42,-41 41,-83-41,83 42,124 41,-82-41,-42-1,-84-41,1 42,41-42,-83 42,42-42,-43 0,1 0,0 41,-41-41,-43 0,84 0,-42 0,1 0,-1 0,42 0,-125 0,83 0,0 0,-83 0,42 0,0 0,-42 0,0-41,0 41</inkml:trace>
</inkml:ink>
</file>

<file path=ppt/ink/ink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4:37.338"/>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0 214,'42'0,"-42"-42,41 42,43-41,-1 41,42-42,-42 1,42 41,0 0,41-42,-41 42,0 0,42 0,41 0,83 0,-41 0,-166 0,82 0,-41 0,0 0,-42 0,84 0,-1 0,1 0,-1 42,-41-42,-83 41,83-41,42 0,-1 0,42 0,167 42,-167-42,-41 41,-42 1,-42-42,42 42,-42-42,42 0,0 41,42-41,-1 0,-41 0,0 0,-42 0,42 0,-83 0,-1 0,-41 0</inkml:trace>
</inkml:ink>
</file>

<file path=ppt/ink/ink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4:38.770"/>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4663 0,'0'0,"-41"0,-43 0,-82 0,41 0,-42 0,1 0,41 0,-42 0,-41 0,0 0,-292 0,125 0,167 0,0 0,41 0,43 0,-43 0,84 0,-167 0,125 0,-42 0,42 0,1 0,-1 0,41 0,1 0,41 0,1 0,-42 0,83 0,-42 0,0 0,1 0</inkml:trace>
</inkml:ink>
</file>

<file path=ppt/ink/ink1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4:41.140"/>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0 239,'0'0,"41"0,1 0,124 0,43 0,40 0,-40 0,-43 0,42 0,-41 0,83 0,125 0,-1 0,-249 0,42 0,-1-41,-41 41,42 0,-42-42,83 42,-42 0,-41 0,0-42,42 42,41 0,42-41,-125 41,125 0,-84-42,42 42,209 0,-126 0,-124 0,-42 0,-42 0,42 0,0 0,125 0,0 0,-126 0,43 0,-42 0,-42 0,0 0,42 0,-41 0,-1 42,-41-42,-1 0,1 0,-1 41,1-41</inkml:trace>
</inkml:ink>
</file>

<file path=ppt/ink/ink1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4:54.954"/>
    </inkml:context>
    <inkml:brush xml:id="br0">
      <inkml:brushProperty name="width" value="0.33333" units="cm"/>
      <inkml:brushProperty name="height" value="0.66667" units="cm"/>
      <inkml:brushProperty name="color" value="#00FF00"/>
      <inkml:brushProperty name="tip" value="rectangle"/>
      <inkml:brushProperty name="rasterOp" value="maskPen"/>
      <inkml:brushProperty name="fitToCurve" value="1"/>
    </inkml:brush>
  </inkml:definitions>
  <inkml:trace contextRef="#ctx0" brushRef="#br0">0 0,'0'0,"0"0,41 0,1 0,0 0,-42 0,41 0,1 0,-42 0,83 0,-41 0,0 0,41 0,0 0,-41 42,-1-42,1 0,0 0,-1 0,1 0,0 0,-42 42,83-42,-42 0,43 0,-43 0,1 0,41 0,1 0,-43 0,43 0,-1 0,-42 0,43 0,-43 0,43 0,-1 0,-83 0,83 0,-41 0,-1 0,43 0,-1 0,-41 0,41 0,-41 0,-42 0,41 0,1 0,-42 0,42 0,41 0,-83 0,83 41,-41-41,-1 0,1 0,41 0,1 0,-1 0,0 0,-83 0,83 0,-41 0,-42 0,42 0,-1 0,1 0,-42 0,42 0,-1 0,1 0,41 0,0 0,-83 0,84 0,-43 0,1 0,83 0,-83 0,41 0,-42 0,-41 0,42 0,0 0,-1 0,1 0,41 0,-41 0,0 0,41 0,-42 0,1 0,41 0,-41 0,0 0,-1 0,-41 0,42 0,0 0,-1 0,-41 0,42 0,0 0,-42 0,41 0,1 0,-1 0,-41 0,42 0,41 0,-83 0,84 0,-43 0,-41 0,84 0,-43 0,-41 0,83 0,-41 0,-42 0,42 0,-1 0,1 0</inkml:trace>
</inkml:ink>
</file>

<file path=ppt/ink/ink1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4:56.974"/>
    </inkml:context>
    <inkml:brush xml:id="br0">
      <inkml:brushProperty name="width" value="0.33333" units="cm"/>
      <inkml:brushProperty name="height" value="0.66667" units="cm"/>
      <inkml:brushProperty name="color" value="#00FF00"/>
      <inkml:brushProperty name="tip" value="rectangle"/>
      <inkml:brushProperty name="rasterOp" value="maskPen"/>
      <inkml:brushProperty name="fitToCurve" value="1"/>
    </inkml:brush>
  </inkml:definitions>
  <inkml:trace contextRef="#ctx0" brushRef="#br0">1 47,'0'0,"0"0,42 0,0 0,83 0,41 0,1 0,41 0,83 0,1 0,-125 0,41 0,-83 0,41 0,1 0,-1 0,-41 0,-83 0,83 41,-42-41,42 42,83-42,-41 42,-1-42,1 41,-84-41,42 0,0 0,42 0,-84 42,0-42,0 0,42 41,-83-41,83 0,41 42,1-42,-84 0,42 0,0 0,0 0,-83 0,41 0,-41 0,-42 0,41 0,1 0,-1 0,1 0,0 0,-42 0,41 0,-41 0,42 0,0 0,-42-42,0 42</inkml:trace>
</inkml:ink>
</file>

<file path=ppt/ink/ink1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5:11.100"/>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0 167,'41'0,"1"0,-1 0,43 0,82-42,-41 42,42-41,-1 41,43 0,40 0,-124 0,42 0,124 0,-124 0,-84 0,84 0,-42 0,0 0,83-42,-83 42,-42 0,-41 0,41-41,-41 41,-1 0,1 0</inkml:trace>
</inkml:ink>
</file>

<file path=ppt/ink/ink1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5:12.550"/>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84,'83'0,"1"0,-43 0,43 0,124 0,-83 0,0 0,-42 0,42 0,41 0,1-42,-1 42,-41 0,0 0,0 0,-42 0,1 0,-1 0,0 0,-83 0,84 0,-43 0,1 0,0 0,-1 0,1 0,-1 0,1 0,-42 0,42 0,-1 0,-41 0,42 0,0 0,-42-42</inkml:trace>
</inkml:ink>
</file>

<file path=ppt/ink/ink1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5:27.172"/>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CF867347-1548-4750-8E99-676B0E133EC1}" emma:medium="tactile" emma:mode="ink">
          <msink:context xmlns:msink="http://schemas.microsoft.com/ink/2010/main" type="inkDrawing" rotatedBoundingBox="2556,11252 12023,11180 12059,15870 2591,15942" hotPoints="13174,13238 7873,15954 2300,13853 7601,11137" semanticType="enclosure" shapeName="Ellipse"/>
        </emma:interpretation>
      </emma:emma>
    </inkml:annotationXML>
    <inkml:trace contextRef="#ctx0" brushRef="#br0">1011 336,'-41'0,"-1"0,0 0,1 0,-1 0,0 41,-83 126,42 0,-42-43,42 43,41-42,1-42,-1 42,0-83,1 83,-1 0,0 0,42-1,0 85,0-84,0 124,0-124,0 0,0 42,0-84,0-41,0 41,0 0,0-41,0 41,0 42,42-42,41 42,-41-41,41 40,1 1,-1-41,0-1,42 0,-42 42,42-42,0-41,0 0,83 41,42-41,-42-1,-41 1,-42-42,0 0,0 0,-42 0,83 0,1 0,0 0,166 0,-125 83,-42-83,-41 0,42 0,-84 0,0 0,42 0,0 0,-83 0,83 0,41 0,43 0,165-41,-165 41,-1 0,-83-42,41 42,-41-42,83 42,-41-41,-1-1,126 0,-125 1,-1-1,-41-41,-83 83,41-83,42 41,-42-41,42-1,42 1,-42-42,166-41,-83 41,-83 41,-42 1,1 0,-1 0,-41 41,41-41,-42-1,1 1,-42 41,42-41,-1-42,43-166,-1-1,-41 126,-42 41,0 83,0-83,0 42,0 41,0-41,0 41,-42-41,0 0,1 0,-43-42,43 41,-84-124,42 83,-1 84,43-43,-43 43,43-1,-43 0,84 42,-166-41,-1-1,126 0,-84 42,42-41,-1 41,43 0,-126-42,42 42,0 0,42 0,-42-41,0 41,0 0,0 0,-208 0,167 0,-1 0,0 0,84 0,-42 0,0 0,0 0,-124 0,40 0,43 0,41 0,-42 0,42 0,42 0,-42 0,-41 0,41 0,-83 0,-1 0,84 0,42 0,-42 0,0 0,0 0,42 0,-83 0,-1 0,42 0,0 0,42 0,-42 0,42 0,-42 0,0 0,42 0,-42 0,125 0,-84 0,43 0,-43 0,-40 0,40 0,43 0,-1 41,0-41,1 42,-1-42,-41 0,83 0,-42 41,1-41,41 42,-42 0,42-42,0 41</inkml:trace>
  </inkml:traceGroup>
</inkml:ink>
</file>

<file path=ppt/ink/ink1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5:42.344"/>
    </inkml:context>
    <inkml:brush xml:id="br0">
      <inkml:brushProperty name="width" value="0.33333" units="cm"/>
      <inkml:brushProperty name="height" value="0.66667" units="cm"/>
      <inkml:brushProperty name="color" value="#FF00FF"/>
      <inkml:brushProperty name="tip" value="rectangle"/>
      <inkml:brushProperty name="rasterOp" value="maskPen"/>
      <inkml:brushProperty name="fitToCurve" value="1"/>
    </inkml:brush>
  </inkml:definitions>
  <inkml:trace contextRef="#ctx0" brushRef="#br0">0 90,'83'-41,"42"41,-83 0,82 0,-40 0,-1-42,42 42,83 0,0 0,-83 0,42 0,-1 0,-41 0,-41 0,-1 0,0 0,0 0,42 0,-41 0,-43 0,43 0,-1 0,-42 0,84 0,84 0,-43 0,1 42,-42-42,0 41,-84-41,42 0,-41 42,41-42,1 0,-43 0,84 42,-42-42,84 0,41 41,-41 1,-42 0,-84-42,43 0,-1 0,-83 0,83 0,42 0,83 0,-83 0,42 0,-42 0,0 0,-84 0,43 0,-43 0,1 0,41 0,-41 0,-42 0,83 0,-41 0,-42 0,41 0,43 0,-84 0,83 0,-42 0,1 0,41 0,1 0,-84 0</inkml:trace>
</inkml:ink>
</file>

<file path=ppt/ink/ink1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5:49.98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1-1,'42'0,"83"0,-42 0,42 0,208 0,-125 0,-41 0,0 0,-1 0,-124 0,41 0,0 0,-41 0,0 0,41 0,0 0,0 0,1 0,-43 0,126 0,-42 0,-42 0,-41 0,41 0,42 0,-83 0,41 0,42 0,-84 0,43 0,41 0,-42 0,42 0,41 0,1 0,-42 0,-42 0,-41 0,-1 0</inkml:trace>
</inkml:ink>
</file>

<file path=ppt/ink/ink1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5:51.93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40,'41'0,"1"0,0 0,41 0,83 0,-41 0,0 0,0 0,0 0,-83 0,41 0,0 0,-41 0,125 0,-43 0,-82 0,0 0,-1 0,1 0,-42 0,83 0,-41 0,-42 0,42 0,-1 0,-41 0,42 0,-1 0,1 0,-42 0,42 0,-1 0,1 0,0 0,-1 0,1 0,-42 0,42 0,-1 0,1 0,-42 0,42 0,41 0,-83 0,41 0,1 0,-42-41,0 41</inkml:trace>
</inkml:ink>
</file>

<file path=ppt/ink/ink1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5:54.16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8,'0'0,"83"0,1 0,-1 0,84 0,41 42,42 0,-1-42,43 0,-1 0,1 0,83 0,-84 0,-83 0,167 0,-83 0,-84 0,0 0,-42 0,-41 0,42 0,-84 0,42 0,0 0,125 0,41 0,-124-42,83 42,83 0,-83 0,-42 0,0 0,0 0,-41 0,-1 0,84 0,-125 0,42 0,-42 0,-84 0,84 0,0 0,-42 0,167 0,-83 0,41 0,-41 0,-43 0,1 0,0 0,0 0,83 0,-41 0,0 0,-43 0,1 0,42 0,-42 0,41 0,-124 0,41 0,-41 0</inkml:trace>
</inkml:ink>
</file>

<file path=ppt/ink/ink2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5:55.17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3956 124,'0'-42,"-42"42,42 0,-41 0,-43 0,1 0,-42 0,-42 0,43 0,40 0,-41 0,-41 0,83 0,-1 0,-41 0,42 0,-42 0,42 0,-125 0,-42 0,167 0,-42 0,0 0,0 0,42 0,-84 0,0 0,42 0,42 0,-42 0,0-42,0 42,84 0,-84 0,83 0,1-41,-43 41,1 0,83 0</inkml:trace>
</inkml:ink>
</file>

<file path=ppt/ink/ink2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6:00.776"/>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88FFE35A-5DCD-4E45-BC18-A19B372E2B35}" emma:medium="tactile" emma:mode="ink">
          <msink:context xmlns:msink="http://schemas.microsoft.com/ink/2010/main" type="inkDrawing" rotatedBoundingBox="3083,9010 13602,10445 12569,18012 2050,16576" hotPoints="13744,14066 8041,17687 2623,13651 8327,10030" semanticType="enclosure" shapeName="Ellipse"/>
        </emma:interpretation>
      </emma:emma>
    </inkml:annotationXML>
    <inkml:trace contextRef="#ctx0" brushRef="#br0">794 1376,'0'0,"-42"0,-41 0,0 166,-1-41,1 0,41 0,1 0,-1 42,42-84,-41 42,-1 83,0-41,1-1,41-41,0 0,-42 0,42-42,0 42,0 42,0-1,0-41,0 0,0 125,42-83,-1-84,43 208,-43-124,42-42,1 41,-1-41,42 42,-42-42,42 0,42 83,41-42,-42 1,43-42,40 83,-82-83,41-42,-41 1,-42-43,41 1,42-1,-41 1,-42 0,166-1,-166-41,125 0,-125 0,0 0,42 0,-1 0,42 0,84 0,-1 0,84-41,-84 41,84-42,-83-41,-1 83,1 0,-1 0,42-42,-83 42,-167 0,42-41,-41 41,-1-42,-42 0,84-41,42 0,124-126,-124 1,83-42,41-83,-83 84,-124 124,-1-42,-41 42,-1-41,1-43,-42-374,0 167,0 125,0 41,0 166,0-40,0-43,0 0,-42-166,-41 42,41 124,-41 1,41 41,-82 0,40 0,-82 0,-1 42,1-1,41 1,-42 0,42 0,0-1,0 1,-41-42,-1 42,-83 0,1-1,-168 1,126 41,41 1,42-43,-42 84,83-41,-41 41,-375 0,167 0,124 0,1 0,124 0,-41 0,0 0,-250 125,41-84,168 43,-43-43,126 1,-1-42,0 42,1-1,-42 43,-1-1,126-42,-42 43,0-43,0 1,-83 41,0 42,83-42,42-41,0 41,-1 1,43-43,41-41,0 42,0 0,0-42,0 41,0 1,0-42,41 0</inkml:trace>
  </inkml:traceGroup>
</inkml:ink>
</file>

<file path=ppt/ink/ink2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6:46.266"/>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57,'0'0,"83"0,1 0,41 0,-42 0,125 0,0 0,-83 0,0 0,-42 0,42 0,0 0,0 0,-42 0,42 0,0 0,-83 0,41 0,42 0,0 0,-83 0,41 0,-42 0,1 0,41 0,84 0,-84 0,84 0,-42 0,0 0,-42 0,0 0,42 0,-42 0,42 0,0 0,83 0,-41 0,-42 0,-42 0,42 0,-42 0,-41 0,41 0,-41 0,0 0,41 0,0 0,0 0,42 0,-41 0,-43 0,1-42,0 42,-1 0,42 0,-41 0,-42 0,42 0,-1 0,1 0,-42 0,42 0,-1 0,1 0,41 0,-41 0,-42 0,41 0,43 0,-43 0,1 0,0 0,-1 0,1 0,0 0,-1 0</inkml:trace>
</inkml:ink>
</file>

<file path=ppt/ink/ink2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8:09.320"/>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1 83,'0'0,"42"0,41 0,42 0,42 0,-42 0,83 0,42 0,-42 0,0 0,83 0,1 0,-125 0,-1 0,-41 0,42 0,41 0,-42 0,-41 0,42 0,-84 0,42 0,-42 0,1 0,124 0,-83 0,41 0,-41 0,0 0,83 0,-41 0,-1 0,-41 0,42 0,-84 0,42 0,-42 0,1 0,207 0,-166 0,42 0,-126 0,1 0,-1 0,1 0,0 0,-1 0,-41 0,42 0,41-42,-83 42,42 0,0 0,-1 0,-41 0,42 0,-42-41</inkml:trace>
</inkml:ink>
</file>

<file path=ppt/ink/ink2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8:11.290"/>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0 0,'0'0,"41"0,43 42,-43-42,84 0,83 0,-41 41,41-41,-41 42,-1-42,-41 0,0 0,-42 0,-41 0,41 0,-41 0,0 0,41 0,-83 0,42 0,-1 0,-41 0,83 0,1 0,-84 0,41 0,1 0,0 0,-42 0,83 0,-41 0,-1 0,1 0,-1 0,1 0,41 0,1 0,-1 0,0 0,-41 0,41 0,0 0,-41 0,0 0,-1 0</inkml:trace>
</inkml:ink>
</file>

<file path=ppt/ink/ink2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8:13.322"/>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0-1,'42'0,"-1"0,-41 0,42 0,41 0,-41 0,83 0,0 0,-42 0,42 0,0 0,83 0,-83 0,41 0,-124 0,41 0,-41 0,-42 0,83 0,1 0,-84 0,83 0,-42 0,-41 0,42 0,41 0,-83 0,84 0,-43 0,-41 0,42 0,0 0,-42 0,41 0,1 0,0 0,41 0,-42 0,1 0,-42 0,42 0,-1 0</inkml:trace>
</inkml:ink>
</file>

<file path=ppt/ink/ink2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8:15.172"/>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0 5,'0'0,"83"0,1 0,124 0,-42 0,42 0,1 0,-1 0,42 83,-84-41,42-42,167 83,-83-41,-126-42,1 0,-1 0,1 42,-42-42,125 0,-125 0,41 0,42 0,42 0,167 0,-126 0,-83 0,-41-42,-1 42,-41 0,292-42,-43 42,1-41,-167 41,-41 0,-42 0,-42 0,42 0,42 0,41 0,42-84,-42 84,-83 0,-42 0,0 0,1 0,-84 0,41 0,1 0,0 0,-42 0,41 0,1 0</inkml:trace>
</inkml:ink>
</file>

<file path=ppt/ink/ink2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8:22.24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59,'42'0,"0"0,41 0,42 0,-84 0,43 0,-1 0,-41 0,-1 0,43 0,-43 0,42 0,1 0,-43 0,43 0,-43 0,1 0,41 0,1 0,-1-42,0 42,42 0,-42 0,84 0,-1 0,-41 0,-41 0,-1 0,-41 0,-1 0,1 0,-1 0,1 0,0 42,41-42,42 41,-83-41,82 42,1-42,0 41,-41-41,40 0,43 42,-42-42,0 42,-83-42,82 41,43-41,-42 0,0 42,41-42,-41 0,-41 42,-1-42,0 0,0 41,1-41,-43 0,84 0,0 0,-83 0,83 0,-42 0,0 0,1 0,-1 0,0 0,42 0,-42 0,42 0,-83 0,41 0,42 0,0 0,42 0,-43 42,1-42,0 0,-83 0,41 0,-41 0,0 0,41 0,-42 0,43 0,41 0,-84 0,84 0,0 0,0 0,-42 0,1 0,-1 0,-42 0,43 0,-1 0,-83 0,83 0,-41 0,-42 0,83 0,1 0,-43 0,42 0,-41 0,41 0,-41 0,0 0,-1 0,1 0,0 0,-42 0</inkml:trace>
</inkml:ink>
</file>

<file path=ppt/ink/ink2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8:24.82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48,'0'0,"0"0,125 0,41 0,-82 0,82 0,-41 0,0 0,0 0,-42 0,209 0,-126 0,-41 0,-42 0,42 0,-83 0,83 0,0 0,0 0,0 0,124 0,-40 0,-1 0,-83 0,0 0,-42 0,42 0,41 0,43 0,-43 0,-41 0,-83 0,83 0,83 0,-42 42,-41-42,0 0,-83 0,83 0,-42 0,0 0,1 0,-1 0,-41 0,82 0,-82 0,0 0,41 0,0 0,-83 0,42-42,0 42,-1 0,84 0,-42 0,42-42,-41 42,41 0,-1 0,-82 0,0 0,-1 0,1 0</inkml:trace>
</inkml:ink>
</file>

<file path=ppt/ink/ink2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8:27.07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1 201,'42'0,"41"0,42 0,0 0,83 0,0 0,42 0,-83 0,-1 0,-82 0,82 0,-41 0,125 0,-83 0,-1 0,1 0,-1 0,-82 0,40 0,-40 0,-1 0,0 0,125 0,-41 0,41 0,-41 0,-42 0,-42 0,42 0,-42 0,-41 0,-42 0,41 0,1 0,-42 0,83 42,-41-42,-42 42,0-42,42 0,-1 0,1 0,-42 0,0 41</inkml:trace>
</inkml:ink>
</file>

<file path=ppt/ink/ink3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9:01.536"/>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C555FA7D-A7CE-4B1B-9E28-2A6C338C4EB9}" emma:medium="tactile" emma:mode="ink">
          <msink:context xmlns:msink="http://schemas.microsoft.com/ink/2010/main" type="inkDrawing" rotatedBoundingBox="14253,-2167 21527,12037 6835,19561 -439,5357" hotPoints="18155,9112 10152,17115 2149,9112 10152,1109" semanticType="enclosure" shapeName="Circle"/>
        </emma:interpretation>
      </emma:emma>
    </inkml:annotationXML>
    <inkml:trace contextRef="#ctx0" brushRef="#br0">2418 943,'-83'0,"0"0,41 0,-41 0,-84 0,1 0,41 125,-42 83,1-41,-43 166,1 42,42 83,-84 41,125 84,-42 0,84 0,0 208,83-83,-42 0,42-83,0-126,0-82,42-43,83 84,0 42,-42-42,84-41,82 124,-82-83,41-83,-41-1,-1 1,1 0,41-42,0-83,250 41,-83-124,-84-42,43-42,-43-41,1-1,-43-41,-40 0,415 84,84-84,-83 0,-126 0,-207 0,-1 0,1 0,166-84,333 43,-250-84,-208 83,-166 1,-1-43,-82-82,41-84,249-291,-41 124,84 42,-84 42,-42 125,-41 42,83-43,-124 1,-84-42,41-124,1-84,82 41,-40 1,41 166,-42 0,0-125,42-83,-84-125,1-166,41 249,-166 209,-42-1,0 1,0-84,-42-125,-41 1,-84 41,42 166,0 84,0 83,42-42,-292-291,42 84,83-43,-41 167,124 42,-82 83,-1 0,-125 42,0-83,-83 124,167-41,-84 41,84 42,82-42,-82 1,41-1,-41 0,-84 42,-125 0,84-83,41 83,42-41,41 41,-166-42,42 42,-167-83,208 41,42 42,42 0,41 0,0 0,0 0,84 0,-126 0,126 0,-1 0,42 42,83-1,1-41,-42 0,41 42,-41 41,-1 0,84-83,-41 0,41 42,-42 83,42-83,0-1,-42 43,42-84,-41 41,-1 1,42 0,-41-42,41 41,-42 1,0-42,42 41,-41-41,41 42,-42-42,42 42</inkml:trace>
  </inkml:traceGroup>
</inkml:ink>
</file>

<file path=ppt/ink/ink3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9:10.426"/>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0 114,'125'-42,"125"42,-125 0,41 0,43 0,-43 0,126 0,-84 0,0 0,42 0,-42 0,0 0,42-41,42 41,-84 0,-42 0,1 0,-42 0,41 0,43 0,82 0,209 0,-126 0,-165 0,-43 0,1 0,-42 41,83-41,-42 0,43 0,-1 0,42 42,-125-42,41 42,-41-42,83 0,-83 41,42-41,-42 0,0 0,41 0,1 0,-126 0,1 0,-42 42,42-42</inkml:trace>
</inkml:ink>
</file>

<file path=ppt/ink/ink3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0:21.113"/>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07BFD46F-973C-4158-86C1-43EB8B6A4100}" emma:medium="tactile" emma:mode="ink">
          <msink:context xmlns:msink="http://schemas.microsoft.com/ink/2010/main" type="writingRegion" rotatedBoundingBox="12898,7972 8110,9762 7371,7786 12160,5996"/>
        </emma:interpretation>
      </emma:emma>
    </inkml:annotationXML>
    <inkml:traceGroup>
      <inkml:annotationXML>
        <emma:emma xmlns:emma="http://www.w3.org/2003/04/emma" version="1.0">
          <emma:interpretation id="{14D9D2F0-9BB8-4D9F-85C7-CC599D2F51B6}" emma:medium="tactile" emma:mode="ink">
            <msink:context xmlns:msink="http://schemas.microsoft.com/ink/2010/main" type="paragraph" rotatedBoundingBox="12898,7972 8110,9762 7371,7786 12160,5996" alignmentLevel="1"/>
          </emma:interpretation>
        </emma:emma>
      </inkml:annotationXML>
      <inkml:traceGroup>
        <inkml:annotationXML>
          <emma:emma xmlns:emma="http://www.w3.org/2003/04/emma" version="1.0">
            <emma:interpretation id="{7346DB9C-8185-424C-AAF2-55C3E908C643}" emma:medium="tactile" emma:mode="ink">
              <msink:context xmlns:msink="http://schemas.microsoft.com/ink/2010/main" type="line" rotatedBoundingBox="12898,7972 8110,9762 7371,7786 12160,5996"/>
            </emma:interpretation>
          </emma:emma>
        </inkml:annotationXML>
        <inkml:traceGroup>
          <inkml:annotationXML>
            <emma:emma xmlns:emma="http://www.w3.org/2003/04/emma" version="1.0">
              <emma:interpretation id="{62B4F01A-C11A-413C-A603-40B35E0DF548}" emma:medium="tactile" emma:mode="ink">
                <msink:context xmlns:msink="http://schemas.microsoft.com/ink/2010/main" type="inkWord" rotatedBoundingBox="9845,9034 8084,9693 7480,8077 9241,7418"/>
              </emma:interpretation>
              <emma:one-of disjunction-type="recognition" id="oneOf0">
                <emma:interpretation id="interp0" emma:lang="en-GB" emma:confidence="0">
                  <emma:literal>00</emma:literal>
                </emma:interpretation>
                <emma:interpretation id="interp1" emma:lang="en-GB" emma:confidence="0">
                  <emma:literal>of</emma:literal>
                </emma:interpretation>
                <emma:interpretation id="interp2" emma:lang="en-GB" emma:confidence="0">
                  <emma:literal>o</emma:literal>
                </emma:interpretation>
                <emma:interpretation id="interp3" emma:lang="en-GB" emma:confidence="0">
                  <emma:literal>a</emma:literal>
                </emma:interpretation>
                <emma:interpretation id="interp4" emma:lang="en-GB" emma:confidence="0">
                  <emma:literal>or</emma:literal>
                </emma:interpretation>
              </emma:one-of>
            </emma:emma>
          </inkml:annotationXML>
          <inkml:trace contextRef="#ctx0" brushRef="#br0">-2656 1515,'0'0,"-84"0,43 0,-43 0,43 41,-1 1,42 0,-41-42,-43 125,43-42,41-41,-42 41,42-42,0 1,-42 0,42-1,-41 43,41-43,0 43,0-43,0 42,0 42,0-83,0 0,0 41,41-83,1 42,-42 41,125-41,-42-1,0-41,-41 42,41-42,-41 0,0 0,83 0,-42 0,-42 0,43 0,-43 0,1 0,0 0,-1 0,-41 0,84-42,-43 1,1-1,-42-41,41-1,43 1,-43 41,43-83,-43 42,1 0,0 41,-42-41,41 0,-41 41,0 0,0-41,0 0,-41 83,-1-42,-41 1,41-1,0-41,-41 83,41-42,1 0,-1 1,1 41,-1 0,0-42,1 42,41 0,-42 0,0 0,1-41,41 41,-42-42,0 42,1 0,-1 0,1 0,-1 0,42 0,-42 0,1 0,-1 0,42 0,-42 0,42 0</inkml:trace>
          <inkml:trace contextRef="#ctx0" brushRef="#br0" timeOffset="-42276.1435">342 474,'0'0,"0"41,-42 43,42-43,-42 84,42-41,0-1,-41 42,41-42,0 42,0-83,0 41,0-41,0-1,0 42,83-41,42 0,0-1,-42-41,42 42,-42-42,-41 0,83 0,-42 0,42 0,-83 0,41 0,-41 0,-42 0,83 0,-41 0,-1-42,-41-83,0 42,0-42,0 0,0 0,0 0,-83 42,-42-42,-83-125,41 84,42 83,0-1,0 43,84 41,-84-42,42 0,-1 1,84 41,-83 0,0 0,83 0,-42 0,42 0,0 0,-41 83,41 0,0 1,0-1,0 42,0-84,0 84,0-41,0-84,0 41</inkml:trace>
        </inkml:traceGroup>
      </inkml:traceGroup>
    </inkml:traceGroup>
  </inkml:traceGroup>
</inkml:ink>
</file>

<file path=ppt/ink/ink3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9:44.731"/>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550747CD-C864-4F4D-B863-EB27667B8F1E}" emma:medium="tactile" emma:mode="ink">
          <msink:context xmlns:msink="http://schemas.microsoft.com/ink/2010/main" type="inkDrawing" rotatedBoundingBox="17568,4995 18796,9042 17321,9489 16094,5442" hotPoints="17910,9574 16803,7535 17112,5236 18218,7275" semanticType="enclosure" shapeName="Ellipse"/>
        </emma:interpretation>
      </emma:emma>
    </inkml:annotationXML>
    <inkml:trace contextRef="#ctx0" brushRef="#br0">97 589,'0'42,"0"83,-42 0,42 0,0 41,-41-82,41 41,0 0,0 41,0-83,0 167,0-42,41 42,43-83,-43-1,43 1,82 41,-82-41,40-1,-40-41,-1-42,0 1,42-43,-42 1,42 0,42-42,-42 0,-83 0,41 0,-42 0,1-84,0 1,-1 41,-41-124,0-1,0 1,0 41,0-42,-83 1,0-126,-42 42,42 1,-1 40,1 1,0 83,41 42,-41-84,0-41,41 42,0-1,-41 84,41-84,1 84,-1 0,-41-42,0 83,41 42,0-41,-41 41,83 0,-42 0,-41 0,41 0,-41 0,41 0,42 0,-41 0</inkml:trace>
  </inkml:traceGroup>
</inkml:ink>
</file>

<file path=ppt/ink/ink3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39:43.165"/>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ADF049A0-A792-4649-8E3F-E2B16C951368}" emma:medium="tactile" emma:mode="ink">
          <msink:context xmlns:msink="http://schemas.microsoft.com/ink/2010/main" type="writingRegion" rotatedBoundingBox="15280,9588 14605,5371 19997,4509 20671,8726"/>
        </emma:interpretation>
      </emma:emma>
    </inkml:annotationXML>
    <inkml:traceGroup>
      <inkml:annotationXML>
        <emma:emma xmlns:emma="http://www.w3.org/2003/04/emma" version="1.0">
          <emma:interpretation id="{C508757D-11D9-4464-B53A-05F3B9C46D2F}" emma:medium="tactile" emma:mode="ink">
            <msink:context xmlns:msink="http://schemas.microsoft.com/ink/2010/main" type="paragraph" rotatedBoundingBox="15280,9588 14663,5732 16728,5401 17345,9258" alignmentLevel="1"/>
          </emma:interpretation>
        </emma:emma>
      </inkml:annotationXML>
      <inkml:traceGroup>
        <inkml:annotationXML>
          <emma:emma xmlns:emma="http://www.w3.org/2003/04/emma" version="1.0">
            <emma:interpretation id="{4F764616-699D-4F5B-9ADF-731DBB6378AE}" emma:medium="tactile" emma:mode="ink">
              <msink:context xmlns:msink="http://schemas.microsoft.com/ink/2010/main" type="line" rotatedBoundingBox="15280,9588 14663,5732 16728,5401 17345,9258"/>
            </emma:interpretation>
          </emma:emma>
        </inkml:annotationXML>
        <inkml:traceGroup>
          <inkml:annotationXML>
            <emma:emma xmlns:emma="http://www.w3.org/2003/04/emma" version="1.0">
              <emma:interpretation id="{824721A0-59A5-45B2-A83A-08E9757192A6}" emma:medium="tactile" emma:mode="ink">
                <msink:context xmlns:msink="http://schemas.microsoft.com/ink/2010/main" type="inkWord" rotatedBoundingBox="15280,9588 14663,5732 16728,5401 17345,9258"/>
              </emma:interpretation>
              <emma:one-of disjunction-type="recognition" id="oneOf0">
                <emma:interpretation id="interp0" emma:lang="en-GB" emma:confidence="0">
                  <emma:literal>0</emma:literal>
                </emma:interpretation>
                <emma:interpretation id="interp1" emma:lang="en-GB" emma:confidence="0">
                  <emma:literal>O</emma:literal>
                </emma:interpretation>
                <emma:interpretation id="interp2" emma:lang="en-GB" emma:confidence="0">
                  <emma:literal>o</emma:literal>
                </emma:interpretation>
                <emma:interpretation id="interp3" emma:lang="en-GB" emma:confidence="0">
                  <emma:literal>1</emma:literal>
                </emma:interpretation>
                <emma:interpretation id="interp4" emma:lang="en-GB" emma:confidence="0">
                  <emma:literal>W</emma:literal>
                </emma:interpretation>
              </emma:one-of>
            </emma:emma>
          </inkml:annotationXML>
          <inkml:trace contextRef="#ctx0" brushRef="#br0">-944 798,'-41'0,"-1"0,-41 0,-1 0,43 0,-1 0,0 0,1 0,-1 0,42 0,-83 83,41-41,42 41,-41-42,41 84,-42-41,0 41,42 0,-41 83,41 0,0 0,0 42,0-125,0 0,0 41,41 84,1-83,0-1,-1-82,1-1,41 0,-83 42,42-125,41 83,0 1,-41-43,41 43,42-43,-42-41,42 42,-83-42,41 0,42 0,-42 0,42 0,-41 0,-1 0,-41 0,82-42,-82-124,41 41,-83 41,42 1,0 0,-42-42,41 0,-41 0,0-41,0-168,0 126,0-42,0 84,-41 41,-1 42,-41-167,-1 83,1 42,0 0,41 0,-41 42,0-42,-84-83,42 83,42 84,0-1,-42 0,0 1,42 41</inkml:trace>
        </inkml:traceGroup>
      </inkml:traceGroup>
    </inkml:traceGroup>
    <inkml:traceGroup>
      <inkml:annotationXML>
        <emma:emma xmlns:emma="http://www.w3.org/2003/04/emma" version="1.0">
          <emma:interpretation id="{4B32B55B-2067-4A92-AB21-6EEE17BDAF35}" emma:medium="tactile" emma:mode="ink">
            <msink:context xmlns:msink="http://schemas.microsoft.com/ink/2010/main" type="paragraph" rotatedBoundingBox="18477,7890 18127,4764 20061,4548 20410,7674" alignmentLevel="1"/>
          </emma:interpretation>
        </emma:emma>
      </inkml:annotationXML>
      <inkml:traceGroup>
        <inkml:annotationXML>
          <emma:emma xmlns:emma="http://www.w3.org/2003/04/emma" version="1.0">
            <emma:interpretation id="{6131860C-D497-469D-AC8A-0B25F292634D}" emma:medium="tactile" emma:mode="ink">
              <msink:context xmlns:msink="http://schemas.microsoft.com/ink/2010/main" type="line" rotatedBoundingBox="18477,7890 18127,4764 20061,4548 20410,7674"/>
            </emma:interpretation>
          </emma:emma>
        </inkml:annotationXML>
        <inkml:traceGroup>
          <inkml:annotationXML>
            <emma:emma xmlns:emma="http://www.w3.org/2003/04/emma" version="1.0">
              <emma:interpretation id="{A438809E-2B1C-4EA1-91C6-9F5539DB6DCC}" emma:medium="tactile" emma:mode="ink">
                <msink:context xmlns:msink="http://schemas.microsoft.com/ink/2010/main" type="inkWord" rotatedBoundingBox="18477,7890 18127,4764 20061,4548 20410,7674"/>
              </emma:interpretation>
              <emma:one-of disjunction-type="recognition" id="oneOf1">
                <emma:interpretation id="interp5" emma:lang="en-GB" emma:confidence="0">
                  <emma:literal>0</emma:literal>
                </emma:interpretation>
                <emma:interpretation id="interp6" emma:lang="en-GB" emma:confidence="0">
                  <emma:literal>O</emma:literal>
                </emma:interpretation>
                <emma:interpretation id="interp7" emma:lang="en-GB" emma:confidence="0">
                  <emma:literal>o</emma:literal>
                </emma:interpretation>
                <emma:interpretation id="interp8" emma:lang="en-GB" emma:confidence="0">
                  <emma:literal>1</emma:literal>
                </emma:interpretation>
                <emma:interpretation id="interp9" emma:lang="en-GB" emma:confidence="0">
                  <emma:literal>a</emma:literal>
                </emma:interpretation>
              </emma:one-of>
            </emma:emma>
          </inkml:annotationXML>
          <inkml:trace contextRef="#ctx0" brushRef="#br0" timeOffset="17941.079">2387-327,'-41'0,"-1"0,42 0,-42 42,1 0,-1-42,42 0,-42 0,-41 41,42 43,41-43,-84-41,43 42,41 0,0-1,-42 1,0 41,1 0,-1-41,42 41,0 1,0-43,-42 42,42 1,-41-84,41 83,0 0,0-41,0 41,0 0,0-83,0 84,0-43,0 43,0 41,0 0,0-1,41 1,43 42,-43-84,1 0,0 1,-1-43,1 43,41-1,-41-41,-42-42,41 41,1-41,41 42,-83-42,84 0,41 0,-84 0,42 0,-41 0,83 0,-42 0,42 0,-41 0,-43-42,42 42,-41-41,0-43,-1 43,1-1,0 0,-42-41,0-42,83-83,-83 0,0 0,0 83,0 0,0 0,0 42,0-42,0 41,0-41,0 42,-42-83,-83-1,42-41,0 83,83 83,-83 1,-1-43,1 43,-42-43,83 1,-41 83,0 0,41-41,42 41,-41 0,-1 0,42 0,-42 0,1 0,-1 0,42 0,0 41,0 1,0-1,0 1,0 0,0-1,0-41</inkml:trace>
        </inkml:traceGroup>
      </inkml:traceGroup>
    </inkml:traceGroup>
  </inkml:traceGroup>
</inkml:ink>
</file>

<file path=ppt/ink/ink3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0:53.51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0 140,'0'0,"125"0,83 0,42 0,-84 0,43 0,-85 0,43 0,-84 0,125 0,-41 0,-42 0,-42 0,42 0,-42 0,1 0,-1 0,42 0,-83 0,41 0,0 0,-41 0,41 0,0 0,-41 0,83 0,-42 0,0 0,42 0,0 0,42-42,-42 42,0 0,0 0,83 0,-83 0,-42 0,0 0,0 0,1 0,-43 0,43 0,-43 0,43 0,-1 0,0 0,0-41,1 41,-1 0,-41-42,41 42,0 0,-41 0,83 0,41 0,-41 0,-41 0,40 0,1 0,-83 0,0 0,41 0,-41 0,-1 0,1 0,-42 0,41 0,43 0,-43 0,84 0,42 0,-42 42,0-42,0 0,0 0,-42 41,-42-41,1 0,0 42,-1 0,1-42,0 41,-1-41,1 0,0 0,41 0,-42 0,43 0,41 42,-84-42,84 42,-41-42,-43 41,-41 1,42-42</inkml:trace>
</inkml:ink>
</file>

<file path=ppt/ink/ink3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0:55.09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1 197,'42'0,"-42"0,42 0,83 0,41 0,42-41,1 41,40-84,-40 84,82-41,-41 41,41 0,1 0,-42 0,-84 0,126 0,-126 0,42 0,-41 0,83 0,-84 0,43 0,-84 0,-1 0,1 0,42 0,-1 0,1 0,0 0,-43 0,126 0,-125 0,42 0,-1 41,1-41,-84 0,0 0,42 0,0 0,42 0,-84 0,84 42,83-42,-167 0,0 0,-41 0,-42 0,83 0</inkml:trace>
</inkml:ink>
</file>

<file path=ppt/ink/ink3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0:56.46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0 542,'41'0,"-41"0,83 0,42 0,-83 0,83 0,-42 0,42 0,125 0,41-42,1 1,-1-84,-41 83,0-41,42 41,-84 1,125-43,-42 43,1 41,-167 0,41 0,-41 0,-42 0,-83 0,42 0</inkml:trace>
</inkml:ink>
</file>

<file path=ppt/ink/ink3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0:57.88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83,'0'0,"0"0,41 0,43 0,40 0,-82 0,125 0,-42 0,41 0,1 0,-42 0,41 0,1 0,-1 0,1 0,166 0,-125 0,0 0,-41 0,-42-41,0 41,0-42,0 42,-1 0,43 0,0 0,41 0,83 0,-124 0,-1 0,-82 0,41 0,41 0,1 0,-42 0,-42 0,42 0,-84 0,84 0,0 0,-41 0,-43 0,42 0,1 0,-84 0,83 0,-41 0,-1 0,1 0,0 0,-42 0</inkml:trace>
</inkml:ink>
</file>

<file path=ppt/ink/ink3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00.91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0 190,'83'0,"-41"0,41 0,42 0,0 0,0 0,0 0,0 0,-1 0,-40 0,41 0,83 0,-42 0,-82 0,-1 0,0 0,42 0,0 0,-83 0,83 0,-42 0,42 0,41 0,-41 0,0 0,-83 0,41 0,0 0,-83 0,84 0,82 0,-41 0,-42 0,42-42,-41 42,-43 0,84 0,-41-42,40 42,-82-41,0 41,41 0,-83-42,83 42,1 0,-1 0,0 0,42 0,-83 0,41 0,42 0,-84 0,84 0,0 0,0 42,-83-1,0-41,82 84,-40-84,-1 0,0 0,42 41,-42-41,42 42,0 0,0-1,-83-41,0 42,-1-42,1 0,-1 0,1 0,0 0,-1 0,1 0,0 0,-1 0,1 0,0 0,-1 0</inkml:trace>
</inkml:ink>
</file>

<file path=ppt/ink/ink4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02.81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76,'0'0,"41"0,1 0,124 0,43 0,82 0,-41 0,-125 0,166 0,1 0,-1 0,1 0,-126 0,84 0,-83 0,-1 0,42 0,1 0,-1 0,42 0,-167 0,84 0,-84 0,42 0,-84 0,43 0,-43 0,1-41,83 41,0 0,0 0,0 0,41 0,42 0,-41 0,-84 0,-41 0,41 0,0 0,-41 0,41 0,1 0,-1 0,42 0,41 0,-41 0,0 0,0 0,0 0,0 0,83 0,-41 0,-42 0,0 0,-42 41,-42-41,-41 0,42 0,41 0,-83 0,84 42,-1-42,-83 0,42 0,-1 0,1 0,-42 0</inkml:trace>
</inkml:ink>
</file>

<file path=ppt/ink/ink4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06.90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0 325,'0'0,"0"0,83 0,-41 0,-1 0,84 0,0 0,292 0,-43 0,-82-42,-42 1,41 41,-83-84,42 43,42-1,-1 42,84-42,-167 42,-41 0,-1 0,1 0,41 0,-125 0,84 0,-1 0,1 0,-42 0,-42 0,84 0,41 0,-42 0,1 0,41 42,-83 0,0-42,-42 41,1-41,41 0,-42 42,-42-42,-41 0,42 0,0 0,-1 0,1 0,0 0,-42 0,41 0,1 0,0 0,41 0,42 0,-84 0,84 0,0 0,83 0,1 0,40-42,-124 42,-41 0,-1 0,0 0,-83 0,125 0,-42 0,1 0,207 0,-124 0,-42 0,41 0,-41 0,-42 42,-41-42,41 0,1 42,-1-1,0 1,42-42,208 83,0 42,-125-83,-41 41,-42 0,-42-83,42 0,-83 0,41 0,-41 0,-1 0,168 0,-43 0,1 0,-42 0,-84 0,42 0,1 0,-84 0,83 0,-41 0,-1 0,1 0,0 0,-42 0,41 0,1 0,0 0</inkml:trace>
</inkml:ink>
</file>

<file path=ppt/ink/ink4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10.50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0-1,'0'0,"0"41,41-41,1 42,41-42,42 42,0-42,125 0,0 0,-125 0,0 0,0 0,0 0,-42 0,42 0,41 0,1 0,-42 0,0 0,0 0,0 0,41 0,1 0,-84 0,42 0,0 0,-42 0,333 41,-124 1,-42 0,-125-42,41 0,-41 41,0-41,83 42,-41-42,41 0,0 0,-41 0,-42 0,0 0,-84 0,43 0,-1 42,-42-42,43 0,-43 0,84 0,42 0,-42 0,-42 0,84 0,-84 0,42 0,-84 0,1 0,41 41,-83-41,84 0,-43 0,-41 0,42 0,41 0,-41 0,41 0,0 0,-83 0,84 0,-43 0,126 0,-42 0,41 0,1 0,41 0,84-41,-251 41,1 0,-1 0,126 0,0 0,-84 0,42 0,0 0,-42 0,0 0,42 0,-42-42,-41 42,41 0,-41 0,41 0,42-42,0 42,-83 0,41 0,0 0,1 0,82 0,1 0,-42 0,0 0,-84 0,42 0,42 0,-83 0,41 0,-41 0,41 0,42 0,-42 0,-83 0,84 0,-43 0,-41 0,42 0,41 0,-83 0,42 0,41 0,-83 0,42 0,-1 0,-41 0</inkml:trace>
</inkml:ink>
</file>

<file path=ppt/ink/ink4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11.89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0 196,'42'0,"-1"0,43-41,-1 41,42-42,41 42,43-42,-43 42,1 0,-1 0,167 0,-83 0,42 0,-42 0,-84 0,-41 0,0 0,42 0,-43 0,-40 0,41 0,41 0,167 42,42 83,-83-83,-126 41,-41-42,0 1,-42 0,0-1,126-41,-43 42,1 0,-84-42,84 0,-1 0,-41 0,42 0,-84 41,0-41,0 0,-41 0,0 0,41 0,-83 0,83-83,-41 83,-42-42,42 42,-1-41,1 41</inkml:trace>
</inkml:ink>
</file>

<file path=ppt/ink/ink4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14.03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5,'83'0,"0"0,167 0,-42 0,-41 0,-42 0,0 0,0 0,41 0,-82 0,165 0,-124 0,0 0,42 0,-1 0,1 0,41 0,0 0,0 0,42 0,-125 0,125 0,-125 0,125 0,41 41,1-41,-84 0,-41 0,-1 0,1 0,-1 42,42-42,167 42,-250-42,0 0,-42 0,42 0,-83 0,41 0,42 41,-42-41,84 42,-1-1,84-41,-83 42,-42-42,0 0,-42 0,-41 0,41 42,-42-42,1 0,0 0,41 0,-83 0,42 0,41 0,-83 0,125 0,-83 0,82 0,-40 0,-43 0,43 0,-1 0,-83 0,42 0,-1 0,1 0,-42 0,41 0,1 0,0 0,-42-42</inkml:trace>
</inkml:ink>
</file>

<file path=ppt/ink/ink4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16.84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0 238,'0'0,"42"0,83 0,-1 0,-40 0,82 0,84 41,-42-41,1 0,82 0,-83 0,42 0,-125 0,208 0,-41 0,-1 0,84 0,-167 0,-41 0,-43 0,85 0,-43 0,1-41,41-1,-83 42,41-42,-41 1,0 41,167 0,-1 0,1-42,82 42,-82 0,-84 0,-41 0,41 0,0 0,0 0,-83 0,0 0,0 0,-42 0,84 0,-1 0,-41 0,-41 0,41 0,-1 0,1 0,0 42,-41-1,40 1,1-42,-41 0,-43 0,1 0,0 0,-42 42,0-42</inkml:trace>
</inkml:ink>
</file>

<file path=ppt/ink/ink4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18.57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0 719,'83'-41,"0"-1,-41 42,83-42,0 1,83 41,250-42,-208 42,-84-42,84 42,-42-41,42 41,42-84,-84 43,42-1,-84 0,-41 1,-42 41,209-42,-84 42,84 0,-126-41,1 41,-42 0,41-42,-83 42,1 0,-1-42,-41 42,41 0,-41 0,-1 0,43 0,-43 0,-41 0,83 0,1 0,-43 42,1-42,0 42,-1-42,-41 41,42 1,-42-1</inkml:trace>
</inkml:ink>
</file>

<file path=ppt/ink/ink4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22.39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1 352,'0'-41,"0"41,42 0,125 0,-42 0,41 0,1 0,41 0,83 0,-82 0,40 0,43 0,-84 0,0 0,292 0,-209 0,-82 0,-43 0,1 0,-42 0,0 0,124 0,-82 0,-1 0,1 0,-84 0,84 0,-42-42,0 42,-84 0,84 0,-41 0,-1 0,208 0,1 0,-84 0,-41 0,-43 0,-40 0,-1 0,0 0,1 0,40 0,85 0,124-125,-250 167,125 41,42-41,-167-1,84-41,-42 42,41-42,1 0,-84 0,209 0,-84 0,42 0,-84-42,1 42,-84-41,84 41,-1-42,1 42,-1-41,1 41,-42-42,-42 42,84 0,-1-42,1 42,-1-41,43 41,40-42,-40 42,-43 0,1 0,-84 0,84 0,-43 0,1 0,-83 0,83 0,-42 0,1 0,207 0,-166 0,83 0,-83 0,0 0,-42 0,0 0,-41 0,83 0,-42 0,1 0,82 0,-41 0,42 0,82 0,-124 0,0 0,-83 0,83 0,0 0,125 0,-1 42,-40-1,40-41,-165 0,41 42,-42-42,42 42,-83-42,82 0,-40 0,41 0,41 0,-41 0,0 0,83 0,-83 0,-83 0,41 0,-41 0,-1 0,43 0,-43 0,43 0,-1 0,-83 0,125 0,-84 0,43 0,-1 0,-83 0,83 0,-41 0,41 0,0 0,-41 0,-42 0,42 0,-1 0,1 0,0 0,41-42,-83 42,42 0,82 0,-82 0,83 0,-42 0,1 0,-1 0,-42 0,-41 0,42 0,0 0</inkml:trace>
</inkml:ink>
</file>

<file path=ppt/ink/ink4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43.353"/>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55ECD74A-9903-4F91-A57F-A4DED0F6D16B}" emma:medium="tactile" emma:mode="ink">
          <msink:context xmlns:msink="http://schemas.microsoft.com/ink/2010/main" type="writingRegion" rotatedBoundingBox="10066,10538 7092,14165 5298,12694 8272,9067"/>
        </emma:interpretation>
      </emma:emma>
    </inkml:annotationXML>
    <inkml:traceGroup>
      <inkml:annotationXML>
        <emma:emma xmlns:emma="http://www.w3.org/2003/04/emma" version="1.0">
          <emma:interpretation id="{C76DFC16-4EB0-4A07-A943-B70DBA8E14E7}" emma:medium="tactile" emma:mode="ink">
            <msink:context xmlns:msink="http://schemas.microsoft.com/ink/2010/main" type="paragraph" rotatedBoundingBox="10066,10538 7092,14165 5298,12694 8272,9067" alignmentLevel="1"/>
          </emma:interpretation>
        </emma:emma>
      </inkml:annotationXML>
      <inkml:traceGroup>
        <inkml:annotationXML>
          <emma:emma xmlns:emma="http://www.w3.org/2003/04/emma" version="1.0">
            <emma:interpretation id="{38E5B0AF-D497-48CF-9699-4713F3E39FEE}" emma:medium="tactile" emma:mode="ink">
              <msink:context xmlns:msink="http://schemas.microsoft.com/ink/2010/main" type="line" rotatedBoundingBox="10066,10538 7092,14165 5298,12694 8272,9067"/>
            </emma:interpretation>
          </emma:emma>
        </inkml:annotationXML>
        <inkml:traceGroup>
          <inkml:annotationXML>
            <emma:emma xmlns:emma="http://www.w3.org/2003/04/emma" version="1.0">
              <emma:interpretation id="{37C02CF2-35E7-4A68-BBF8-14869609635F}" emma:medium="tactile" emma:mode="ink">
                <msink:context xmlns:msink="http://schemas.microsoft.com/ink/2010/main" type="inkWord" rotatedBoundingBox="8348,12634 7092,14165 5298,12694 6554,11163"/>
              </emma:interpretation>
              <emma:one-of disjunction-type="recognition" id="oneOf0">
                <emma:interpretation id="interp0" emma:lang="en-GB" emma:confidence="0">
                  <emma:literal>00</emma:literal>
                </emma:interpretation>
                <emma:interpretation id="interp1" emma:lang="en-GB" emma:confidence="0">
                  <emma:literal>o</emma:literal>
                </emma:interpretation>
                <emma:interpretation id="interp2" emma:lang="en-GB" emma:confidence="0">
                  <emma:literal>a</emma:literal>
                </emma:interpretation>
                <emma:interpretation id="interp3" emma:lang="en-GB" emma:confidence="0">
                  <emma:literal>°</emma:literal>
                </emma:interpretation>
                <emma:interpretation id="interp4" emma:lang="en-GB" emma:confidence="0">
                  <emma:literal>oo</emma:literal>
                </emma:interpretation>
              </emma:one-of>
            </emma:emma>
          </inkml:annotationXML>
          <inkml:trace contextRef="#ctx0" brushRef="#br0">-1268 2583,'-41'0,"41"0,-42 0,1 0,-1 0,-41 0,41 0,0 0,1 0,-1 0,0 42,1-1,-1-41,42 42,0 41,0-83,0 84,0 40,0-40,0-1,0 42,0-83,0-1,0 43,42 82,-1-41,-41-83,84 83,-43-42,43 0,-84 0,41-83,-41 0,42 0,41 42,42-42,-83 0,83 0,0 0,-42 0,42 0,0 0,41 0,-41-83,-42-42,-41 0,83 0,0 83,-42-83,1 42,-43 0,1 41,-42 1,0-1,0 0,0 1,-42-43,-41 1,-42 0,42-42,-1 83,43 1,-43-43,1 43,-42-43,0 43,42-1,-42 42,0-41,42 41,41 0,-41 0,41 0,-83 0,-41 0,41 0,42 41,-1 1,1-1,0 1,0 0,83-42,-84 41,1 43,41-43,42 1,0-42,0 42</inkml:trace>
          <inkml:trace contextRef="#ctx0" brushRef="#br0" timeOffset="-3112.0056">731 1,'-41'0,"-1"0,0 0,1 0,-1 0,0 0,1 0,41 0,-84 42,1 0,83-42,-83 41,41-41,42 42,-41 41,41-83,-42 84,0-43,42 1,0-1,0 43,0-43,0 43,0 41,0-84,0 43,0-43,0 42,42 1,0-1,-1-41,1-1,0 1,41 41,0-41,-41-42,83 41,-42 1,42-42,-84 42,84-42,-41 0,-43 0,43 0,40 0,-82 0,41 0,1 0,-43 0,1 0,0-42,41-41,-83-42,0 83,0-41,0 41,0 1,0-84,0 42,0 41,0-41,0 41,-42 0,-41 1,83-1,-83 0,41 42,0-41,1-1,-43-41,43 41,-1 42,1-41,-43-1,1 0,0 1,-1-1,1 42,83 0,-83 0,-42 0,83 0,1 0,-43 0,84 0,-41 0,-1 0</inkml:trace>
        </inkml:traceGroup>
      </inkml:traceGroup>
    </inkml:traceGroup>
  </inkml:traceGroup>
</inkml:ink>
</file>

<file path=ppt/ink/ink4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45.535"/>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AE3BC6E2-FC02-49C4-9CAC-D758BE934E4E}" emma:medium="tactile" emma:mode="ink">
          <msink:context xmlns:msink="http://schemas.microsoft.com/ink/2010/main" type="inkDrawing" rotatedBoundingBox="2455,15525 7451,15428 7453,15517 2456,15615" shapeName="Other"/>
        </emma:interpretation>
      </emma:emma>
    </inkml:annotationXML>
    <inkml:trace contextRef="#ctx0" brushRef="#br0">0 181,'0'-42,"0"42,41 0,1 0,-1 0,1 0,83 0,0 0,-42 0,42 0,-42 0,-41 0,41 0,42-42,-41 42,40 0,1 0,0 0,-41 0,40 0,1 0,-41-41,-43 41,43 0,41 0,124 0,-40 0,-43 0,-41 0,-42 0,-41 0,41 0,1 0,-1 0,42 0,0 0,41 0,-41 0,167 0,-126 0,-124 0,83 0,-42 0,-83 0,83 0,-41 0,41 0,0 0,42 0,-83 0,0 0,-1 0</inkml:trace>
  </inkml:traceGroup>
</inkml:ink>
</file>

<file path=ppt/ink/ink5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46.675"/>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228B99EF-3536-4D6B-B840-966A3D4FB611}" emma:medium="tactile" emma:mode="ink">
          <msink:context xmlns:msink="http://schemas.microsoft.com/ink/2010/main" type="inkDrawing" rotatedBoundingBox="5200,16675 7321,16526 7328,16624 5207,16773" shapeName="Other"/>
        </emma:interpretation>
      </emma:emma>
    </inkml:annotationXML>
    <inkml:trace contextRef="#ctx0" brushRef="#br0">-2683 7330,'41'0,"1"0,41 0,1 0,-43 0,43 0,40 0,1-42,0 1,0-1,0 42,-42 0,-41 0,41 0,1 0,40 0,1 0,-41 0,-43 0,43 0,-1 0,-41 0,41 0,-42 0,1 0,0 0,-1 0,-41 0</inkml:trace>
  </inkml:traceGroup>
</inkml:ink>
</file>

<file path=ppt/ink/ink5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02T10:41:48.075"/>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97333796-735B-4ABD-BF79-ED40DDAC7BB3}" emma:medium="tactile" emma:mode="ink">
          <msink:context xmlns:msink="http://schemas.microsoft.com/ink/2010/main" type="inkDrawing" rotatedBoundingBox="2493,17910 6656,17684 6662,17780 2498,18006" shapeName="Other"/>
        </emma:interpretation>
      </emma:emma>
    </inkml:annotationXML>
    <inkml:trace contextRef="#ctx0" brushRef="#br0">4164 0,'-42'0,"1"0,-84 0,-42 0,-41 0,42 0,-1 0,125 0,-82 0,-85 0,43 0,-42 42,-84-42,42 0,125 0,42 0,0 0,41 0,-41 41,0-41,-1 0,-82 42,41-42,0 0,-42 42,126-42,-84 0,0 0,0 0,83 0,-41 0,41 0,42 41,-83-41,41 0,42 0,-41 0,-1 0</inkml:trace>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53BD7650-0934-4057-9F79-B06E3490D734}" type="datetimeFigureOut">
              <a:rPr lang="en-GB" smtClean="0"/>
              <a:t>02/11/2013</a:t>
            </a:fld>
            <a:endParaRPr lang="en-GB"/>
          </a:p>
        </p:txBody>
      </p:sp>
      <p:sp>
        <p:nvSpPr>
          <p:cNvPr id="16" name="Slide Number Placeholder 15"/>
          <p:cNvSpPr>
            <a:spLocks noGrp="1"/>
          </p:cNvSpPr>
          <p:nvPr>
            <p:ph type="sldNum" sz="quarter" idx="11"/>
          </p:nvPr>
        </p:nvSpPr>
        <p:spPr/>
        <p:txBody>
          <a:bodyPr/>
          <a:lstStyle/>
          <a:p>
            <a:fld id="{F6F83C4A-ED42-4998-9C2A-776A7F8CD696}" type="slidenum">
              <a:rPr lang="en-GB" smtClean="0"/>
              <a:t>‹#›</a:t>
            </a:fld>
            <a:endParaRPr lang="en-GB"/>
          </a:p>
        </p:txBody>
      </p:sp>
      <p:sp>
        <p:nvSpPr>
          <p:cNvPr id="17" name="Footer Placeholder 16"/>
          <p:cNvSpPr>
            <a:spLocks noGrp="1"/>
          </p:cNvSpPr>
          <p:nvPr>
            <p:ph type="ftr" sz="quarter" idx="12"/>
          </p:nvPr>
        </p:nvSpPr>
        <p:spPr/>
        <p:txBody>
          <a:bodyPr/>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53BD7650-0934-4057-9F79-B06E3490D734}" type="datetimeFigureOut">
              <a:rPr lang="en-GB" smtClean="0"/>
              <a:t>02/11/2013</a:t>
            </a:fld>
            <a:endParaRPr lang="en-GB"/>
          </a:p>
        </p:txBody>
      </p:sp>
      <p:sp>
        <p:nvSpPr>
          <p:cNvPr id="15" name="Slide Number Placeholder 14"/>
          <p:cNvSpPr>
            <a:spLocks noGrp="1"/>
          </p:cNvSpPr>
          <p:nvPr>
            <p:ph type="sldNum" sz="quarter" idx="15"/>
          </p:nvPr>
        </p:nvSpPr>
        <p:spPr/>
        <p:txBody>
          <a:bodyPr/>
          <a:lstStyle>
            <a:lvl1pPr algn="ctr">
              <a:defRPr/>
            </a:lvl1pPr>
          </a:lstStyle>
          <a:p>
            <a:fld id="{F6F83C4A-ED42-4998-9C2A-776A7F8CD696}" type="slidenum">
              <a:rPr lang="en-GB" smtClean="0"/>
              <a:t>‹#›</a:t>
            </a:fld>
            <a:endParaRPr lang="en-GB"/>
          </a:p>
        </p:txBody>
      </p:sp>
      <p:sp>
        <p:nvSpPr>
          <p:cNvPr id="16" name="Footer Placeholder 15"/>
          <p:cNvSpPr>
            <a:spLocks noGrp="1"/>
          </p:cNvSpPr>
          <p:nvPr>
            <p:ph type="ftr" sz="quarter" idx="16"/>
          </p:nvPr>
        </p:nvSpPr>
        <p:spPr/>
        <p:txBody>
          <a:bodyPr/>
          <a:lstStyle/>
          <a:p>
            <a:endParaRPr lang="en-GB"/>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3BD7650-0934-4057-9F79-B06E3490D734}" type="datetimeFigureOut">
              <a:rPr lang="en-GB" smtClean="0"/>
              <a:t>02/11/2013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F83C4A-ED42-4998-9C2A-776A7F8CD696}" type="slidenum">
              <a:rPr lang="en-GB" smtClean="0"/>
              <a:t>‹#›</a:t>
            </a:fld>
            <a:endParaRPr lang="en-GB"/>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3BD7650-0934-4057-9F79-B06E3490D734}" type="datetimeFigureOut">
              <a:rPr lang="en-GB" smtClean="0"/>
              <a:t>02/11/2013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F83C4A-ED42-4998-9C2A-776A7F8CD696}" type="slidenum">
              <a:rPr lang="en-GB" smtClean="0"/>
              <a:t>‹#›</a:t>
            </a:fld>
            <a:endParaRPr lang="en-GB"/>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6F83C4A-ED42-4998-9C2A-776A7F8CD696}" type="slidenum">
              <a:rPr lang="en-GB" smtClean="0"/>
              <a:t>‹#›</a:t>
            </a:fld>
            <a:endParaRPr lang="en-GB"/>
          </a:p>
        </p:txBody>
      </p:sp>
      <p:sp>
        <p:nvSpPr>
          <p:cNvPr id="8" name="Footer Placeholder 7"/>
          <p:cNvSpPr>
            <a:spLocks noGrp="1"/>
          </p:cNvSpPr>
          <p:nvPr>
            <p:ph type="ftr" sz="quarter" idx="11"/>
          </p:nvPr>
        </p:nvSpPr>
        <p:spPr/>
        <p:txBody>
          <a:bodyPr/>
          <a:lstStyle/>
          <a:p>
            <a:endParaRPr lang="en-GB"/>
          </a:p>
        </p:txBody>
      </p:sp>
      <p:sp>
        <p:nvSpPr>
          <p:cNvPr id="7" name="Date Placeholder 6"/>
          <p:cNvSpPr>
            <a:spLocks noGrp="1"/>
          </p:cNvSpPr>
          <p:nvPr>
            <p:ph type="dt" sz="half" idx="10"/>
          </p:nvPr>
        </p:nvSpPr>
        <p:spPr/>
        <p:txBody>
          <a:bodyPr/>
          <a:lstStyle/>
          <a:p>
            <a:fld id="{53BD7650-0934-4057-9F79-B06E3490D734}" type="datetimeFigureOut">
              <a:rPr lang="en-GB" smtClean="0"/>
              <a:t>02/11/2013</a:t>
            </a:fld>
            <a:endParaRPr lang="en-GB"/>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3BD7650-0934-4057-9F79-B06E3490D734}" type="datetimeFigureOut">
              <a:rPr lang="en-GB" smtClean="0"/>
              <a:t>02/11/2013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6F83C4A-ED42-4998-9C2A-776A7F8CD696}" type="slidenum">
              <a:rPr lang="en-GB" smtClean="0"/>
              <a:t>‹#›</a:t>
            </a:fld>
            <a:endParaRPr lang="en-GB"/>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BD7650-0934-4057-9F79-B06E3490D734}" type="datetimeFigureOut">
              <a:rPr lang="en-GB" smtClean="0"/>
              <a:t>02/11/2013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6F83C4A-ED42-4998-9C2A-776A7F8CD696}"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53BD7650-0934-4057-9F79-B06E3490D734}" type="datetimeFigureOut">
              <a:rPr lang="en-GB" smtClean="0"/>
              <a:t>02/11/2013</a:t>
            </a:fld>
            <a:endParaRPr lang="en-GB"/>
          </a:p>
        </p:txBody>
      </p:sp>
      <p:sp>
        <p:nvSpPr>
          <p:cNvPr id="9" name="Slide Number Placeholder 8"/>
          <p:cNvSpPr>
            <a:spLocks noGrp="1"/>
          </p:cNvSpPr>
          <p:nvPr>
            <p:ph type="sldNum" sz="quarter" idx="15"/>
          </p:nvPr>
        </p:nvSpPr>
        <p:spPr/>
        <p:txBody>
          <a:bodyPr/>
          <a:lstStyle/>
          <a:p>
            <a:fld id="{F6F83C4A-ED42-4998-9C2A-776A7F8CD696}" type="slidenum">
              <a:rPr lang="en-GB" smtClean="0"/>
              <a:t>‹#›</a:t>
            </a:fld>
            <a:endParaRPr lang="en-GB"/>
          </a:p>
        </p:txBody>
      </p:sp>
      <p:sp>
        <p:nvSpPr>
          <p:cNvPr id="10" name="Footer Placeholder 9"/>
          <p:cNvSpPr>
            <a:spLocks noGrp="1"/>
          </p:cNvSpPr>
          <p:nvPr>
            <p:ph type="ftr" sz="quarter" idx="16"/>
          </p:nvPr>
        </p:nvSpPr>
        <p:spPr/>
        <p:txBody>
          <a:bodyPr/>
          <a:lstStyle/>
          <a:p>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53BD7650-0934-4057-9F79-B06E3490D734}" type="datetimeFigureOut">
              <a:rPr lang="en-GB" smtClean="0"/>
              <a:t>02/11/2013</a:t>
            </a:fld>
            <a:endParaRPr lang="en-GB"/>
          </a:p>
        </p:txBody>
      </p:sp>
      <p:sp>
        <p:nvSpPr>
          <p:cNvPr id="9" name="Slide Number Placeholder 8"/>
          <p:cNvSpPr>
            <a:spLocks noGrp="1"/>
          </p:cNvSpPr>
          <p:nvPr>
            <p:ph type="sldNum" sz="quarter" idx="11"/>
          </p:nvPr>
        </p:nvSpPr>
        <p:spPr/>
        <p:txBody>
          <a:bodyPr/>
          <a:lstStyle/>
          <a:p>
            <a:fld id="{F6F83C4A-ED42-4998-9C2A-776A7F8CD696}" type="slidenum">
              <a:rPr lang="en-GB" smtClean="0"/>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3BD7650-0934-4057-9F79-B06E3490D734}" type="datetimeFigureOut">
              <a:rPr lang="en-GB" smtClean="0"/>
              <a:t>02/11/2013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F83C4A-ED42-4998-9C2A-776A7F8CD696}"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3BD7650-0934-4057-9F79-B06E3490D734}" type="datetimeFigureOut">
              <a:rPr lang="en-GB" smtClean="0"/>
              <a:t>02/11/2013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F83C4A-ED42-4998-9C2A-776A7F8CD696}"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3BD7650-0934-4057-9F79-B06E3490D734}" type="datetimeFigureOut">
              <a:rPr lang="en-GB" smtClean="0"/>
              <a:t>02/11/2013</a:t>
            </a:fld>
            <a:endParaRPr lang="en-GB"/>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GB"/>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F6F83C4A-ED42-4998-9C2A-776A7F8CD696}" type="slidenum">
              <a:rPr lang="en-GB" smtClean="0"/>
              <a:t>‹#›</a:t>
            </a:fld>
            <a:endParaRPr lang="en-GB"/>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5.emf"/><Relationship Id="rId12" Type="http://schemas.openxmlformats.org/officeDocument/2006/relationships/customXml" Target="../ink/ink6.xml"/><Relationship Id="rId2" Type="http://schemas.openxmlformats.org/officeDocument/2006/relationships/customXml" Target="../ink/ink1.xml"/><Relationship Id="rId1" Type="http://schemas.openxmlformats.org/officeDocument/2006/relationships/slideLayout" Target="../slideLayouts/slideLayout1.xml"/><Relationship Id="rId6" Type="http://schemas.openxmlformats.org/officeDocument/2006/relationships/customXml" Target="../ink/ink3.xml"/><Relationship Id="rId11" Type="http://schemas.openxmlformats.org/officeDocument/2006/relationships/image" Target="../media/image7.emf"/><Relationship Id="rId5" Type="http://schemas.openxmlformats.org/officeDocument/2006/relationships/image" Target="../media/image4.emf"/><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6.emf"/></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customXml" Target="../ink/ink7.xml"/><Relationship Id="rId7" Type="http://schemas.openxmlformats.org/officeDocument/2006/relationships/customXml" Target="../ink/ink9.xml"/><Relationship Id="rId2" Type="http://schemas.openxmlformats.org/officeDocument/2006/relationships/image" Target="../media/image9.jpg"/><Relationship Id="rId1" Type="http://schemas.openxmlformats.org/officeDocument/2006/relationships/slideLayout" Target="../slideLayouts/slideLayout4.xml"/><Relationship Id="rId6" Type="http://schemas.openxmlformats.org/officeDocument/2006/relationships/image" Target="../media/image11.emf"/><Relationship Id="rId5" Type="http://schemas.openxmlformats.org/officeDocument/2006/relationships/customXml" Target="../ink/ink8.xml"/><Relationship Id="rId10" Type="http://schemas.openxmlformats.org/officeDocument/2006/relationships/image" Target="../media/image13.emf"/><Relationship Id="rId4" Type="http://schemas.openxmlformats.org/officeDocument/2006/relationships/image" Target="../media/image10.emf"/><Relationship Id="rId9" Type="http://schemas.openxmlformats.org/officeDocument/2006/relationships/customXml" Target="../ink/ink10.xml"/></Relationships>
</file>

<file path=ppt/slides/_rels/slide3.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customXml" Target="../ink/ink11.xml"/><Relationship Id="rId7" Type="http://schemas.openxmlformats.org/officeDocument/2006/relationships/customXml" Target="../ink/ink13.xml"/><Relationship Id="rId12" Type="http://schemas.openxmlformats.org/officeDocument/2006/relationships/image" Target="../media/image19.emf"/><Relationship Id="rId2" Type="http://schemas.openxmlformats.org/officeDocument/2006/relationships/image" Target="../media/image14.jpg"/><Relationship Id="rId1" Type="http://schemas.openxmlformats.org/officeDocument/2006/relationships/slideLayout" Target="../slideLayouts/slideLayout4.xml"/><Relationship Id="rId6" Type="http://schemas.openxmlformats.org/officeDocument/2006/relationships/image" Target="../media/image16.emf"/><Relationship Id="rId11" Type="http://schemas.openxmlformats.org/officeDocument/2006/relationships/customXml" Target="../ink/ink15.xml"/><Relationship Id="rId5" Type="http://schemas.openxmlformats.org/officeDocument/2006/relationships/customXml" Target="../ink/ink12.xml"/><Relationship Id="rId10" Type="http://schemas.openxmlformats.org/officeDocument/2006/relationships/image" Target="../media/image18.emf"/><Relationship Id="rId4" Type="http://schemas.openxmlformats.org/officeDocument/2006/relationships/image" Target="../media/image15.emf"/><Relationship Id="rId9" Type="http://schemas.openxmlformats.org/officeDocument/2006/relationships/customXml" Target="../ink/ink14.xml"/></Relationships>
</file>

<file path=ppt/slides/_rels/slide4.xml.rels><?xml version="1.0" encoding="UTF-8" standalone="yes"?>
<Relationships xmlns="http://schemas.openxmlformats.org/package/2006/relationships"><Relationship Id="rId8" Type="http://schemas.openxmlformats.org/officeDocument/2006/relationships/image" Target="../media/image23.emf"/><Relationship Id="rId13" Type="http://schemas.openxmlformats.org/officeDocument/2006/relationships/customXml" Target="../ink/ink21.xml"/><Relationship Id="rId3" Type="http://schemas.openxmlformats.org/officeDocument/2006/relationships/customXml" Target="../ink/ink16.xml"/><Relationship Id="rId7" Type="http://schemas.openxmlformats.org/officeDocument/2006/relationships/customXml" Target="../ink/ink18.xml"/><Relationship Id="rId12" Type="http://schemas.openxmlformats.org/officeDocument/2006/relationships/image" Target="../media/image25.emf"/><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22.emf"/><Relationship Id="rId11" Type="http://schemas.openxmlformats.org/officeDocument/2006/relationships/customXml" Target="../ink/ink20.xml"/><Relationship Id="rId5" Type="http://schemas.openxmlformats.org/officeDocument/2006/relationships/customXml" Target="../ink/ink17.xml"/><Relationship Id="rId10" Type="http://schemas.openxmlformats.org/officeDocument/2006/relationships/image" Target="../media/image24.emf"/><Relationship Id="rId4" Type="http://schemas.openxmlformats.org/officeDocument/2006/relationships/image" Target="../media/image21.emf"/><Relationship Id="rId9" Type="http://schemas.openxmlformats.org/officeDocument/2006/relationships/customXml" Target="../ink/ink19.xml"/><Relationship Id="rId14" Type="http://schemas.openxmlformats.org/officeDocument/2006/relationships/image" Target="../media/image26.emf"/></Relationships>
</file>

<file path=ppt/slides/_rels/slide5.xml.rels><?xml version="1.0" encoding="UTF-8" standalone="yes"?>
<Relationships xmlns="http://schemas.openxmlformats.org/package/2006/relationships"><Relationship Id="rId3" Type="http://schemas.openxmlformats.org/officeDocument/2006/relationships/customXml" Target="../ink/ink22.xml"/><Relationship Id="rId2" Type="http://schemas.openxmlformats.org/officeDocument/2006/relationships/image" Target="../media/image27.jpg"/><Relationship Id="rId1" Type="http://schemas.openxmlformats.org/officeDocument/2006/relationships/slideLayout" Target="../slideLayouts/slideLayout7.xml"/><Relationship Id="rId4" Type="http://schemas.openxmlformats.org/officeDocument/2006/relationships/image" Target="../media/image28.emf"/></Relationships>
</file>

<file path=ppt/slides/_rels/slide6.xml.rels><?xml version="1.0" encoding="UTF-8" standalone="yes"?>
<Relationships xmlns="http://schemas.openxmlformats.org/package/2006/relationships"><Relationship Id="rId8" Type="http://schemas.openxmlformats.org/officeDocument/2006/relationships/image" Target="../media/image32.emf"/><Relationship Id="rId13" Type="http://schemas.openxmlformats.org/officeDocument/2006/relationships/customXml" Target="../ink/ink28.xml"/><Relationship Id="rId3" Type="http://schemas.openxmlformats.org/officeDocument/2006/relationships/customXml" Target="../ink/ink23.xml"/><Relationship Id="rId7" Type="http://schemas.openxmlformats.org/officeDocument/2006/relationships/customXml" Target="../ink/ink25.xml"/><Relationship Id="rId12" Type="http://schemas.openxmlformats.org/officeDocument/2006/relationships/image" Target="../media/image34.emf"/><Relationship Id="rId2" Type="http://schemas.openxmlformats.org/officeDocument/2006/relationships/image" Target="../media/image29.jpg"/><Relationship Id="rId16" Type="http://schemas.openxmlformats.org/officeDocument/2006/relationships/image" Target="../media/image36.emf"/><Relationship Id="rId1" Type="http://schemas.openxmlformats.org/officeDocument/2006/relationships/slideLayout" Target="../slideLayouts/slideLayout7.xml"/><Relationship Id="rId6" Type="http://schemas.openxmlformats.org/officeDocument/2006/relationships/image" Target="../media/image31.emf"/><Relationship Id="rId11" Type="http://schemas.openxmlformats.org/officeDocument/2006/relationships/customXml" Target="../ink/ink27.xml"/><Relationship Id="rId5" Type="http://schemas.openxmlformats.org/officeDocument/2006/relationships/customXml" Target="../ink/ink24.xml"/><Relationship Id="rId15" Type="http://schemas.openxmlformats.org/officeDocument/2006/relationships/customXml" Target="../ink/ink29.xml"/><Relationship Id="rId10" Type="http://schemas.openxmlformats.org/officeDocument/2006/relationships/image" Target="../media/image33.emf"/><Relationship Id="rId4" Type="http://schemas.openxmlformats.org/officeDocument/2006/relationships/image" Target="../media/image30.emf"/><Relationship Id="rId9" Type="http://schemas.openxmlformats.org/officeDocument/2006/relationships/customXml" Target="../ink/ink26.xml"/><Relationship Id="rId14" Type="http://schemas.openxmlformats.org/officeDocument/2006/relationships/image" Target="../media/image35.emf"/></Relationships>
</file>

<file path=ppt/slides/_rels/slide7.xml.rels><?xml version="1.0" encoding="UTF-8" standalone="yes"?>
<Relationships xmlns="http://schemas.openxmlformats.org/package/2006/relationships"><Relationship Id="rId3" Type="http://schemas.openxmlformats.org/officeDocument/2006/relationships/customXml" Target="../ink/ink30.xml"/><Relationship Id="rId2" Type="http://schemas.openxmlformats.org/officeDocument/2006/relationships/image" Target="../media/image37.jpg"/><Relationship Id="rId1" Type="http://schemas.openxmlformats.org/officeDocument/2006/relationships/slideLayout" Target="../slideLayouts/slideLayout7.xml"/><Relationship Id="rId4" Type="http://schemas.openxmlformats.org/officeDocument/2006/relationships/image" Target="../media/image38.emf"/></Relationships>
</file>

<file path=ppt/slides/_rels/slide8.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customXml" Target="../ink/ink31.xml"/><Relationship Id="rId7" Type="http://schemas.openxmlformats.org/officeDocument/2006/relationships/customXml" Target="../ink/ink33.xml"/><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41.emf"/><Relationship Id="rId5" Type="http://schemas.openxmlformats.org/officeDocument/2006/relationships/customXml" Target="../ink/ink32.xml"/><Relationship Id="rId10" Type="http://schemas.openxmlformats.org/officeDocument/2006/relationships/image" Target="../media/image43.emf"/><Relationship Id="rId4" Type="http://schemas.openxmlformats.org/officeDocument/2006/relationships/image" Target="../media/image40.emf"/><Relationship Id="rId9" Type="http://schemas.openxmlformats.org/officeDocument/2006/relationships/customXml" Target="../ink/ink34.xml"/></Relationships>
</file>

<file path=ppt/slides/_rels/slide9.xml.rels><?xml version="1.0" encoding="UTF-8" standalone="yes"?>
<Relationships xmlns="http://schemas.openxmlformats.org/package/2006/relationships"><Relationship Id="rId8" Type="http://schemas.openxmlformats.org/officeDocument/2006/relationships/customXml" Target="../ink/ink38.xml"/><Relationship Id="rId13" Type="http://schemas.openxmlformats.org/officeDocument/2006/relationships/image" Target="../media/image49.emf"/><Relationship Id="rId18" Type="http://schemas.openxmlformats.org/officeDocument/2006/relationships/customXml" Target="../ink/ink43.xml"/><Relationship Id="rId26" Type="http://schemas.openxmlformats.org/officeDocument/2006/relationships/customXml" Target="../ink/ink47.xml"/><Relationship Id="rId3" Type="http://schemas.openxmlformats.org/officeDocument/2006/relationships/image" Target="../media/image44.emf"/><Relationship Id="rId21" Type="http://schemas.openxmlformats.org/officeDocument/2006/relationships/image" Target="../media/image53.emf"/><Relationship Id="rId7" Type="http://schemas.openxmlformats.org/officeDocument/2006/relationships/image" Target="../media/image46.emf"/><Relationship Id="rId12" Type="http://schemas.openxmlformats.org/officeDocument/2006/relationships/customXml" Target="../ink/ink40.xml"/><Relationship Id="rId17" Type="http://schemas.openxmlformats.org/officeDocument/2006/relationships/image" Target="../media/image51.emf"/><Relationship Id="rId25" Type="http://schemas.openxmlformats.org/officeDocument/2006/relationships/image" Target="../media/image55.emf"/><Relationship Id="rId2" Type="http://schemas.openxmlformats.org/officeDocument/2006/relationships/customXml" Target="../ink/ink35.xml"/><Relationship Id="rId16" Type="http://schemas.openxmlformats.org/officeDocument/2006/relationships/customXml" Target="../ink/ink42.xml"/><Relationship Id="rId20" Type="http://schemas.openxmlformats.org/officeDocument/2006/relationships/customXml" Target="../ink/ink44.xml"/><Relationship Id="rId1" Type="http://schemas.openxmlformats.org/officeDocument/2006/relationships/slideLayout" Target="../slideLayouts/slideLayout7.xml"/><Relationship Id="rId6" Type="http://schemas.openxmlformats.org/officeDocument/2006/relationships/customXml" Target="../ink/ink37.xml"/><Relationship Id="rId11" Type="http://schemas.openxmlformats.org/officeDocument/2006/relationships/image" Target="../media/image48.emf"/><Relationship Id="rId24" Type="http://schemas.openxmlformats.org/officeDocument/2006/relationships/customXml" Target="../ink/ink46.xml"/><Relationship Id="rId5" Type="http://schemas.openxmlformats.org/officeDocument/2006/relationships/image" Target="../media/image45.emf"/><Relationship Id="rId15" Type="http://schemas.openxmlformats.org/officeDocument/2006/relationships/image" Target="../media/image50.emf"/><Relationship Id="rId23" Type="http://schemas.openxmlformats.org/officeDocument/2006/relationships/image" Target="../media/image54.emf"/><Relationship Id="rId10" Type="http://schemas.openxmlformats.org/officeDocument/2006/relationships/customXml" Target="../ink/ink39.xml"/><Relationship Id="rId19" Type="http://schemas.openxmlformats.org/officeDocument/2006/relationships/image" Target="../media/image52.emf"/><Relationship Id="rId4" Type="http://schemas.openxmlformats.org/officeDocument/2006/relationships/customXml" Target="../ink/ink36.xml"/><Relationship Id="rId9" Type="http://schemas.openxmlformats.org/officeDocument/2006/relationships/image" Target="../media/image47.emf"/><Relationship Id="rId14" Type="http://schemas.openxmlformats.org/officeDocument/2006/relationships/customXml" Target="../ink/ink41.xml"/><Relationship Id="rId22" Type="http://schemas.openxmlformats.org/officeDocument/2006/relationships/customXml" Target="../ink/ink45.xml"/><Relationship Id="rId27" Type="http://schemas.openxmlformats.org/officeDocument/2006/relationships/image" Target="../media/image56.emf"/></Relationships>
</file>

<file path=ppt/slides/_rels/slide10.xml.rels><?xml version="1.0" encoding="UTF-8" standalone="yes"?>
<Relationships xmlns="http://schemas.openxmlformats.org/package/2006/relationships"><Relationship Id="rId8" Type="http://schemas.openxmlformats.org/officeDocument/2006/relationships/image" Target="../media/image60.emf"/><Relationship Id="rId3" Type="http://schemas.openxmlformats.org/officeDocument/2006/relationships/customXml" Target="../ink/ink48.xml"/><Relationship Id="rId7" Type="http://schemas.openxmlformats.org/officeDocument/2006/relationships/customXml" Target="../ink/ink50.xml"/><Relationship Id="rId2" Type="http://schemas.openxmlformats.org/officeDocument/2006/relationships/image" Target="../media/image57.jpg"/><Relationship Id="rId1" Type="http://schemas.openxmlformats.org/officeDocument/2006/relationships/slideLayout" Target="../slideLayouts/slideLayout2.xml"/><Relationship Id="rId6" Type="http://schemas.openxmlformats.org/officeDocument/2006/relationships/image" Target="../media/image59.emf"/><Relationship Id="rId5" Type="http://schemas.openxmlformats.org/officeDocument/2006/relationships/customXml" Target="../ink/ink49.xml"/><Relationship Id="rId10" Type="http://schemas.openxmlformats.org/officeDocument/2006/relationships/image" Target="../media/image61.emf"/><Relationship Id="rId4" Type="http://schemas.openxmlformats.org/officeDocument/2006/relationships/image" Target="../media/image58.emf"/><Relationship Id="rId9" Type="http://schemas.openxmlformats.org/officeDocument/2006/relationships/customXml" Target="../ink/ink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31640" y="3933056"/>
            <a:ext cx="6400800" cy="762000"/>
          </a:xfrm>
        </p:spPr>
        <p:txBody>
          <a:bodyPr>
            <a:noAutofit/>
          </a:bodyPr>
          <a:lstStyle/>
          <a:p>
            <a:r>
              <a:rPr lang="en-GB" sz="4000" dirty="0" smtClean="0"/>
              <a:t>MZ/DZ Twin Studies</a:t>
            </a:r>
            <a:endParaRPr lang="en-GB" sz="4000" dirty="0"/>
          </a:p>
        </p:txBody>
      </p:sp>
      <p:sp>
        <p:nvSpPr>
          <p:cNvPr id="2" name="Title 1"/>
          <p:cNvSpPr>
            <a:spLocks noGrp="1"/>
          </p:cNvSpPr>
          <p:nvPr>
            <p:ph type="ctrTitle"/>
          </p:nvPr>
        </p:nvSpPr>
        <p:spPr>
          <a:xfrm>
            <a:off x="1331640" y="1844824"/>
            <a:ext cx="6400800" cy="1295400"/>
          </a:xfrm>
        </p:spPr>
        <p:txBody>
          <a:bodyPr>
            <a:normAutofit fontScale="90000"/>
          </a:bodyPr>
          <a:lstStyle/>
          <a:p>
            <a:r>
              <a:rPr lang="en-GB" dirty="0" smtClean="0"/>
              <a:t>Describe one research method used to investigate schizophrenia (6)</a:t>
            </a:r>
            <a:endParaRPr lang="en-GB" dirty="0"/>
          </a:p>
        </p:txBody>
      </p:sp>
      <mc:AlternateContent xmlns:mc="http://schemas.openxmlformats.org/markup-compatibility/2006">
        <mc:Choice xmlns:p14="http://schemas.microsoft.com/office/powerpoint/2010/main" Requires="p14">
          <p:contentPart p14:bwMode="auto" r:id="rId2">
            <p14:nvContentPartPr>
              <p14:cNvPr id="11" name="Ink 10"/>
              <p14:cNvContentPartPr/>
              <p14:nvPr/>
            </p14:nvContentPartPr>
            <p14:xfrm>
              <a:off x="4301699" y="1514538"/>
              <a:ext cx="675360" cy="0"/>
            </p14:xfrm>
          </p:contentPart>
        </mc:Choice>
        <mc:Fallback>
          <p:pic>
            <p:nvPicPr>
              <p:cNvPr id="11" name="Ink 10"/>
              <p:cNvPicPr/>
              <p:nvPr/>
            </p:nvPicPr>
            <p:blipFill>
              <a:blip r:embed="rId3"/>
              <a:stretch>
                <a:fillRect/>
              </a:stretch>
            </p:blipFill>
            <p:spPr>
              <a:xfrm>
                <a:off x="0" y="0"/>
                <a:ext cx="675360" cy="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16" name="Ink 15"/>
              <p14:cNvContentPartPr/>
              <p14:nvPr/>
            </p14:nvContentPartPr>
            <p14:xfrm>
              <a:off x="4253819" y="1169298"/>
              <a:ext cx="729000" cy="587520"/>
            </p14:xfrm>
          </p:contentPart>
        </mc:Choice>
        <mc:Fallback>
          <p:pic>
            <p:nvPicPr>
              <p:cNvPr id="16" name="Ink 15"/>
              <p:cNvPicPr/>
              <p:nvPr/>
            </p:nvPicPr>
            <p:blipFill>
              <a:blip r:embed="rId5"/>
              <a:stretch>
                <a:fillRect/>
              </a:stretch>
            </p:blipFill>
            <p:spPr>
              <a:xfrm>
                <a:off x="4238699" y="1154178"/>
                <a:ext cx="759240" cy="6177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9" name="Ink 18"/>
              <p14:cNvContentPartPr/>
              <p14:nvPr/>
            </p14:nvContentPartPr>
            <p14:xfrm>
              <a:off x="5321579" y="1806138"/>
              <a:ext cx="1424520" cy="25560"/>
            </p14:xfrm>
          </p:contentPart>
        </mc:Choice>
        <mc:Fallback>
          <p:pic>
            <p:nvPicPr>
              <p:cNvPr id="19" name="Ink 18"/>
              <p:cNvPicPr/>
              <p:nvPr/>
            </p:nvPicPr>
            <p:blipFill>
              <a:blip r:embed="rId7"/>
              <a:stretch>
                <a:fillRect/>
              </a:stretch>
            </p:blipFill>
            <p:spPr>
              <a:xfrm>
                <a:off x="5306459" y="1791018"/>
                <a:ext cx="145476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0" name="Ink 19"/>
              <p14:cNvContentPartPr/>
              <p14:nvPr/>
            </p14:nvContentPartPr>
            <p14:xfrm>
              <a:off x="1558859" y="2458458"/>
              <a:ext cx="1724400" cy="95400"/>
            </p14:xfrm>
          </p:contentPart>
        </mc:Choice>
        <mc:Fallback>
          <p:pic>
            <p:nvPicPr>
              <p:cNvPr id="20" name="Ink 19"/>
              <p:cNvPicPr/>
              <p:nvPr/>
            </p:nvPicPr>
            <p:blipFill>
              <a:blip r:embed="rId9"/>
              <a:stretch>
                <a:fillRect/>
              </a:stretch>
            </p:blipFill>
            <p:spPr>
              <a:xfrm>
                <a:off x="1543739" y="2443338"/>
                <a:ext cx="175464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2" name="Ink 21"/>
              <p14:cNvContentPartPr/>
              <p14:nvPr/>
            </p14:nvContentPartPr>
            <p14:xfrm>
              <a:off x="2728139" y="3159378"/>
              <a:ext cx="3013560" cy="63720"/>
            </p14:xfrm>
          </p:contentPart>
        </mc:Choice>
        <mc:Fallback>
          <p:pic>
            <p:nvPicPr>
              <p:cNvPr id="22" name="Ink 21"/>
              <p:cNvPicPr/>
              <p:nvPr/>
            </p:nvPicPr>
            <p:blipFill>
              <a:blip r:embed="rId11"/>
              <a:stretch>
                <a:fillRect/>
              </a:stretch>
            </p:blipFill>
            <p:spPr>
              <a:xfrm>
                <a:off x="2713019" y="3144258"/>
                <a:ext cx="304380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23" name="Ink 22"/>
              <p14:cNvContentPartPr/>
              <p14:nvPr/>
            </p14:nvContentPartPr>
            <p14:xfrm>
              <a:off x="2218019" y="3915018"/>
              <a:ext cx="4788720" cy="675360"/>
            </p14:xfrm>
          </p:contentPart>
        </mc:Choice>
        <mc:Fallback>
          <p:pic>
            <p:nvPicPr>
              <p:cNvPr id="23" name="Ink 22"/>
              <p:cNvPicPr/>
              <p:nvPr/>
            </p:nvPicPr>
            <p:blipFill>
              <a:blip r:embed="rId13"/>
              <a:stretch>
                <a:fillRect/>
              </a:stretch>
            </p:blipFill>
            <p:spPr>
              <a:xfrm>
                <a:off x="2158259" y="3795138"/>
                <a:ext cx="4908600" cy="915120"/>
              </a:xfrm>
              <a:prstGeom prst="rect">
                <a:avLst/>
              </a:prstGeom>
            </p:spPr>
          </p:pic>
        </mc:Fallback>
      </mc:AlternateContent>
    </p:spTree>
    <p:extLst>
      <p:ext uri="{BB962C8B-B14F-4D97-AF65-F5344CB8AC3E}">
        <p14:creationId xmlns:p14="http://schemas.microsoft.com/office/powerpoint/2010/main" val="32473412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060848"/>
            <a:ext cx="3816423" cy="923330"/>
          </a:xfrm>
          <a:prstGeom prst="rect">
            <a:avLst/>
          </a:prstGeom>
          <a:noFill/>
        </p:spPr>
        <p:txBody>
          <a:bodyPr wrap="square" rtlCol="0">
            <a:spAutoFit/>
          </a:bodyPr>
          <a:lstStyle/>
          <a:p>
            <a:endParaRPr lang="en-GB" dirty="0"/>
          </a:p>
          <a:p>
            <a:endParaRPr lang="en-GB" dirty="0" smtClean="0"/>
          </a:p>
          <a:p>
            <a:endParaRPr lang="en-GB" dirty="0"/>
          </a:p>
        </p:txBody>
      </p:sp>
      <p:sp>
        <p:nvSpPr>
          <p:cNvPr id="4" name="Title 3"/>
          <p:cNvSpPr>
            <a:spLocks noGrp="1"/>
          </p:cNvSpPr>
          <p:nvPr>
            <p:ph type="title"/>
          </p:nvPr>
        </p:nvSpPr>
        <p:spPr>
          <a:xfrm>
            <a:off x="1043608" y="836712"/>
            <a:ext cx="6400800" cy="685800"/>
          </a:xfrm>
        </p:spPr>
        <p:txBody>
          <a:bodyPr>
            <a:normAutofit fontScale="90000"/>
          </a:bodyPr>
          <a:lstStyle/>
          <a:p>
            <a:r>
              <a:rPr lang="en-GB" dirty="0" smtClean="0"/>
              <a:t>Why do Researchers do MZ/DZ twin studies?</a:t>
            </a:r>
            <a:endParaRPr lang="en-GB" dirty="0"/>
          </a:p>
        </p:txBody>
      </p:sp>
      <p:sp>
        <p:nvSpPr>
          <p:cNvPr id="5" name="Content Placeholder 4"/>
          <p:cNvSpPr>
            <a:spLocks noGrp="1"/>
          </p:cNvSpPr>
          <p:nvPr>
            <p:ph sz="half" idx="1"/>
          </p:nvPr>
        </p:nvSpPr>
        <p:spPr>
          <a:xfrm>
            <a:off x="899592" y="1916832"/>
            <a:ext cx="3960438" cy="3438872"/>
          </a:xfrm>
        </p:spPr>
        <p:txBody>
          <a:bodyPr>
            <a:normAutofit/>
          </a:bodyPr>
          <a:lstStyle/>
          <a:p>
            <a:pPr indent="0">
              <a:buNone/>
            </a:pPr>
            <a:r>
              <a:rPr lang="en-GB" sz="2400" dirty="0"/>
              <a:t>MZ/DZ twin studies are useful in determining the extent to which schizophrenia is caused by our genetic makeup or our environmental experiences; the nature/nurture debate. </a:t>
            </a:r>
          </a:p>
          <a:p>
            <a:endParaRPr lang="en-GB"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33017" y="1700808"/>
            <a:ext cx="3384376" cy="3384376"/>
          </a:xfrm>
          <a:prstGeom prst="rect">
            <a:avLst/>
          </a:prstGeom>
        </p:spPr>
      </p:pic>
      <mc:AlternateContent xmlns:mc="http://schemas.openxmlformats.org/markup-compatibility/2006">
        <mc:Choice xmlns:p14="http://schemas.microsoft.com/office/powerpoint/2010/main" Requires="p14">
          <p:contentPart p14:bwMode="auto" r:id="rId3">
            <p14:nvContentPartPr>
              <p14:cNvPr id="15" name="Ink 14"/>
              <p14:cNvContentPartPr/>
              <p14:nvPr/>
            </p14:nvContentPartPr>
            <p14:xfrm>
              <a:off x="1858739" y="3657618"/>
              <a:ext cx="2054520" cy="153360"/>
            </p14:xfrm>
          </p:contentPart>
        </mc:Choice>
        <mc:Fallback>
          <p:pic>
            <p:nvPicPr>
              <p:cNvPr id="15" name="Ink 14"/>
              <p:cNvPicPr/>
              <p:nvPr/>
            </p:nvPicPr>
            <p:blipFill>
              <a:blip r:embed="rId4"/>
              <a:stretch>
                <a:fillRect/>
              </a:stretch>
            </p:blipFill>
            <p:spPr>
              <a:xfrm>
                <a:off x="1798619" y="3537738"/>
                <a:ext cx="2174400" cy="3934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6" name="Ink 15"/>
              <p14:cNvContentPartPr/>
              <p14:nvPr/>
            </p14:nvContentPartPr>
            <p14:xfrm>
              <a:off x="1199219" y="4030218"/>
              <a:ext cx="2308680" cy="108000"/>
            </p14:xfrm>
          </p:contentPart>
        </mc:Choice>
        <mc:Fallback>
          <p:pic>
            <p:nvPicPr>
              <p:cNvPr id="16" name="Ink 15"/>
              <p:cNvPicPr/>
              <p:nvPr/>
            </p:nvPicPr>
            <p:blipFill>
              <a:blip r:embed="rId6"/>
              <a:stretch>
                <a:fillRect/>
              </a:stretch>
            </p:blipFill>
            <p:spPr>
              <a:xfrm>
                <a:off x="1139099" y="3910338"/>
                <a:ext cx="2428920" cy="3481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7" name="Ink 16"/>
              <p14:cNvContentPartPr/>
              <p14:nvPr/>
            </p14:nvContentPartPr>
            <p14:xfrm>
              <a:off x="1214339" y="4407138"/>
              <a:ext cx="1679040" cy="360"/>
            </p14:xfrm>
          </p:contentPart>
        </mc:Choice>
        <mc:Fallback>
          <p:pic>
            <p:nvPicPr>
              <p:cNvPr id="17" name="Ink 16"/>
              <p:cNvPicPr/>
              <p:nvPr/>
            </p:nvPicPr>
            <p:blipFill>
              <a:blip r:embed="rId8"/>
              <a:stretch>
                <a:fillRect/>
              </a:stretch>
            </p:blipFill>
            <p:spPr>
              <a:xfrm>
                <a:off x="1154219" y="4287258"/>
                <a:ext cx="1799280" cy="2401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8" name="Ink 17"/>
              <p14:cNvContentPartPr/>
              <p14:nvPr/>
            </p14:nvContentPartPr>
            <p14:xfrm>
              <a:off x="1259339" y="4680738"/>
              <a:ext cx="2968200" cy="86760"/>
            </p14:xfrm>
          </p:contentPart>
        </mc:Choice>
        <mc:Fallback>
          <p:pic>
            <p:nvPicPr>
              <p:cNvPr id="18" name="Ink 17"/>
              <p:cNvPicPr/>
              <p:nvPr/>
            </p:nvPicPr>
            <p:blipFill>
              <a:blip r:embed="rId10"/>
              <a:stretch>
                <a:fillRect/>
              </a:stretch>
            </p:blipFill>
            <p:spPr>
              <a:xfrm>
                <a:off x="1199219" y="4560858"/>
                <a:ext cx="3088440" cy="326880"/>
              </a:xfrm>
              <a:prstGeom prst="rect">
                <a:avLst/>
              </a:prstGeom>
            </p:spPr>
          </p:pic>
        </mc:Fallback>
      </mc:AlternateContent>
    </p:spTree>
    <p:extLst>
      <p:ext uri="{BB962C8B-B14F-4D97-AF65-F5344CB8AC3E}">
        <p14:creationId xmlns:p14="http://schemas.microsoft.com/office/powerpoint/2010/main" val="11394974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140968"/>
            <a:ext cx="6696744" cy="923330"/>
          </a:xfrm>
          <a:prstGeom prst="rect">
            <a:avLst/>
          </a:prstGeom>
          <a:noFill/>
        </p:spPr>
        <p:txBody>
          <a:bodyPr wrap="square" rtlCol="0">
            <a:spAutoFit/>
          </a:bodyPr>
          <a:lstStyle/>
          <a:p>
            <a:endParaRPr lang="en-GB" dirty="0"/>
          </a:p>
          <a:p>
            <a:endParaRPr lang="en-GB" dirty="0" smtClean="0"/>
          </a:p>
          <a:p>
            <a:endParaRPr lang="en-GB" dirty="0"/>
          </a:p>
        </p:txBody>
      </p:sp>
      <p:sp>
        <p:nvSpPr>
          <p:cNvPr id="3" name="Title 2"/>
          <p:cNvSpPr>
            <a:spLocks noGrp="1"/>
          </p:cNvSpPr>
          <p:nvPr>
            <p:ph type="title"/>
          </p:nvPr>
        </p:nvSpPr>
        <p:spPr>
          <a:xfrm>
            <a:off x="759529" y="620688"/>
            <a:ext cx="6400800" cy="685800"/>
          </a:xfrm>
        </p:spPr>
        <p:txBody>
          <a:bodyPr>
            <a:normAutofit fontScale="90000"/>
          </a:bodyPr>
          <a:lstStyle/>
          <a:p>
            <a:r>
              <a:rPr lang="en-GB" dirty="0" smtClean="0"/>
              <a:t>Who are the </a:t>
            </a:r>
            <a:r>
              <a:rPr lang="en-GB" dirty="0" err="1" smtClean="0"/>
              <a:t>Pps</a:t>
            </a:r>
            <a:r>
              <a:rPr lang="en-GB" dirty="0" smtClean="0"/>
              <a:t>?</a:t>
            </a:r>
            <a:endParaRPr lang="en-GB" dirty="0"/>
          </a:p>
        </p:txBody>
      </p:sp>
      <p:sp>
        <p:nvSpPr>
          <p:cNvPr id="4" name="Content Placeholder 3"/>
          <p:cNvSpPr>
            <a:spLocks noGrp="1"/>
          </p:cNvSpPr>
          <p:nvPr>
            <p:ph sz="half" idx="1"/>
          </p:nvPr>
        </p:nvSpPr>
        <p:spPr>
          <a:xfrm>
            <a:off x="899592" y="1772816"/>
            <a:ext cx="3831919" cy="3124200"/>
          </a:xfrm>
        </p:spPr>
        <p:txBody>
          <a:bodyPr>
            <a:normAutofit fontScale="25000" lnSpcReduction="20000"/>
          </a:bodyPr>
          <a:lstStyle/>
          <a:p>
            <a:r>
              <a:rPr lang="en-GB" sz="9600" dirty="0"/>
              <a:t>Researchers will use secondary data in the form of hospital records to find a sample of MZ and DZ twins where one twin has already been diagnosed with schizophrenia</a:t>
            </a:r>
            <a:r>
              <a:rPr lang="en-GB" sz="9600" dirty="0" smtClean="0"/>
              <a:t>.</a:t>
            </a:r>
            <a:endParaRPr lang="en-GB" sz="9600" dirty="0"/>
          </a:p>
          <a:p>
            <a:r>
              <a:rPr lang="en-GB" sz="9600" dirty="0"/>
              <a:t>They may wish to check the diagnosis to ensure that the diagnosis is valid. </a:t>
            </a:r>
          </a:p>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0990" y="1772816"/>
            <a:ext cx="3096344" cy="3096344"/>
          </a:xfrm>
          <a:prstGeom prst="rect">
            <a:avLst/>
          </a:prstGeom>
        </p:spPr>
      </p:pic>
      <mc:AlternateContent xmlns:mc="http://schemas.openxmlformats.org/markup-compatibility/2006">
        <mc:Choice xmlns:p14="http://schemas.microsoft.com/office/powerpoint/2010/main" Requires="p14">
          <p:contentPart p14:bwMode="auto" r:id="rId3">
            <p14:nvContentPartPr>
              <p14:cNvPr id="10" name="Ink 9"/>
              <p14:cNvContentPartPr/>
              <p14:nvPr/>
            </p14:nvContentPartPr>
            <p14:xfrm>
              <a:off x="1124339" y="2263338"/>
              <a:ext cx="2068920" cy="64800"/>
            </p14:xfrm>
          </p:contentPart>
        </mc:Choice>
        <mc:Fallback>
          <p:pic>
            <p:nvPicPr>
              <p:cNvPr id="10" name="Ink 9"/>
              <p:cNvPicPr/>
              <p:nvPr/>
            </p:nvPicPr>
            <p:blipFill>
              <a:blip r:embed="rId4"/>
              <a:stretch>
                <a:fillRect/>
              </a:stretch>
            </p:blipFill>
            <p:spPr>
              <a:xfrm>
                <a:off x="1064219" y="2143458"/>
                <a:ext cx="2189160" cy="3049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1" name="Ink 10"/>
              <p14:cNvContentPartPr/>
              <p14:nvPr/>
            </p14:nvContentPartPr>
            <p14:xfrm>
              <a:off x="2382899" y="2531538"/>
              <a:ext cx="2115000" cy="123120"/>
            </p14:xfrm>
          </p:contentPart>
        </mc:Choice>
        <mc:Fallback>
          <p:pic>
            <p:nvPicPr>
              <p:cNvPr id="11" name="Ink 10"/>
              <p:cNvPicPr/>
              <p:nvPr/>
            </p:nvPicPr>
            <p:blipFill>
              <a:blip r:embed="rId6"/>
              <a:stretch>
                <a:fillRect/>
              </a:stretch>
            </p:blipFill>
            <p:spPr>
              <a:xfrm>
                <a:off x="2323139" y="2411298"/>
                <a:ext cx="2234520" cy="3632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2" name="Ink 11"/>
              <p14:cNvContentPartPr/>
              <p14:nvPr/>
            </p14:nvContentPartPr>
            <p14:xfrm>
              <a:off x="1798979" y="4631778"/>
              <a:ext cx="1154880" cy="60480"/>
            </p14:xfrm>
          </p:contentPart>
        </mc:Choice>
        <mc:Fallback>
          <p:pic>
            <p:nvPicPr>
              <p:cNvPr id="12" name="Ink 11"/>
              <p:cNvPicPr/>
              <p:nvPr/>
            </p:nvPicPr>
            <p:blipFill>
              <a:blip r:embed="rId8"/>
              <a:stretch>
                <a:fillRect/>
              </a:stretch>
            </p:blipFill>
            <p:spPr>
              <a:xfrm>
                <a:off x="1738859" y="4511538"/>
                <a:ext cx="1274760" cy="3006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3" name="Ink 12"/>
              <p14:cNvContentPartPr/>
              <p14:nvPr/>
            </p14:nvContentPartPr>
            <p14:xfrm>
              <a:off x="1154219" y="5216418"/>
              <a:ext cx="975240" cy="30600"/>
            </p14:xfrm>
          </p:contentPart>
        </mc:Choice>
        <mc:Fallback>
          <p:pic>
            <p:nvPicPr>
              <p:cNvPr id="13" name="Ink 12"/>
              <p:cNvPicPr/>
              <p:nvPr/>
            </p:nvPicPr>
            <p:blipFill>
              <a:blip r:embed="rId10"/>
              <a:stretch>
                <a:fillRect/>
              </a:stretch>
            </p:blipFill>
            <p:spPr>
              <a:xfrm>
                <a:off x="1094099" y="5096538"/>
                <a:ext cx="1095120" cy="2703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5" name="Ink 14"/>
              <p14:cNvContentPartPr/>
              <p14:nvPr/>
            </p14:nvContentPartPr>
            <p14:xfrm>
              <a:off x="910139" y="4001418"/>
              <a:ext cx="3427200" cy="1735200"/>
            </p14:xfrm>
          </p:contentPart>
        </mc:Choice>
        <mc:Fallback>
          <p:pic>
            <p:nvPicPr>
              <p:cNvPr id="15" name="Ink 14"/>
              <p:cNvPicPr/>
              <p:nvPr/>
            </p:nvPicPr>
            <p:blipFill>
              <a:blip r:embed="rId12"/>
              <a:stretch>
                <a:fillRect/>
              </a:stretch>
            </p:blipFill>
            <p:spPr>
              <a:xfrm>
                <a:off x="895019" y="3986298"/>
                <a:ext cx="3457440" cy="1765440"/>
              </a:xfrm>
              <a:prstGeom prst="rect">
                <a:avLst/>
              </a:prstGeom>
            </p:spPr>
          </p:pic>
        </mc:Fallback>
      </mc:AlternateContent>
    </p:spTree>
    <p:extLst>
      <p:ext uri="{BB962C8B-B14F-4D97-AF65-F5344CB8AC3E}">
        <p14:creationId xmlns:p14="http://schemas.microsoft.com/office/powerpoint/2010/main" val="36553587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6168" y="1908748"/>
            <a:ext cx="4535952" cy="3693319"/>
          </a:xfrm>
          <a:prstGeom prst="rect">
            <a:avLst/>
          </a:prstGeom>
          <a:noFill/>
        </p:spPr>
        <p:txBody>
          <a:bodyPr wrap="square" rtlCol="0">
            <a:spAutoFit/>
          </a:bodyPr>
          <a:lstStyle/>
          <a:p>
            <a:r>
              <a:rPr lang="en-GB" sz="2400" dirty="0" smtClean="0"/>
              <a:t>The researchers will then conduct a longitudinal study, monitoring the frequency with which the co-twin is also diagnosed with schizophrenia.</a:t>
            </a:r>
          </a:p>
          <a:p>
            <a:endParaRPr lang="en-GB" sz="2400" dirty="0"/>
          </a:p>
          <a:p>
            <a:r>
              <a:rPr lang="en-GB" sz="2400" dirty="0" smtClean="0"/>
              <a:t>It will be important to ensure that the same version of the DSM is used to diagnose the co-twin as was originally used with the first twin.</a:t>
            </a:r>
          </a:p>
          <a:p>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6136" y="1916832"/>
            <a:ext cx="2465040" cy="3685235"/>
          </a:xfrm>
          <a:prstGeom prst="rect">
            <a:avLst/>
          </a:prstGeom>
        </p:spPr>
      </p:pic>
      <p:sp>
        <p:nvSpPr>
          <p:cNvPr id="7" name="Title 2"/>
          <p:cNvSpPr txBox="1">
            <a:spLocks/>
          </p:cNvSpPr>
          <p:nvPr/>
        </p:nvSpPr>
        <p:spPr>
          <a:xfrm>
            <a:off x="1403648" y="1124744"/>
            <a:ext cx="6400800" cy="685800"/>
          </a:xfrm>
          <a:prstGeom prst="rect">
            <a:avLst/>
          </a:prstGeom>
        </p:spPr>
        <p:txBody>
          <a:bodyPr/>
          <a:lst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smtClean="0"/>
              <a:t>What happens next?</a:t>
            </a:r>
            <a:endParaRPr lang="en-GB" dirty="0"/>
          </a:p>
        </p:txBody>
      </p:sp>
      <mc:AlternateContent xmlns:mc="http://schemas.openxmlformats.org/markup-compatibility/2006">
        <mc:Choice xmlns:p14="http://schemas.microsoft.com/office/powerpoint/2010/main" Requires="p14">
          <p:contentPart p14:bwMode="auto" r:id="rId3">
            <p14:nvContentPartPr>
              <p14:cNvPr id="11" name="Ink 10"/>
              <p14:cNvContentPartPr/>
              <p14:nvPr/>
            </p14:nvContentPartPr>
            <p14:xfrm>
              <a:off x="2623379" y="2485818"/>
              <a:ext cx="2414160" cy="111240"/>
            </p14:xfrm>
          </p:contentPart>
        </mc:Choice>
        <mc:Fallback>
          <p:pic>
            <p:nvPicPr>
              <p:cNvPr id="11" name="Ink 10"/>
              <p:cNvPicPr/>
              <p:nvPr/>
            </p:nvPicPr>
            <p:blipFill>
              <a:blip r:embed="rId4"/>
              <a:stretch>
                <a:fillRect/>
              </a:stretch>
            </p:blipFill>
            <p:spPr>
              <a:xfrm>
                <a:off x="2563259" y="2365938"/>
                <a:ext cx="2534040" cy="351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2" name="Ink 11"/>
              <p14:cNvContentPartPr/>
              <p14:nvPr/>
            </p14:nvContentPartPr>
            <p14:xfrm>
              <a:off x="3342299" y="2833578"/>
              <a:ext cx="1454760" cy="0"/>
            </p14:xfrm>
          </p:contentPart>
        </mc:Choice>
        <mc:Fallback>
          <p:pic>
            <p:nvPicPr>
              <p:cNvPr id="12" name="Ink 11"/>
              <p:cNvPicPr/>
              <p:nvPr/>
            </p:nvPicPr>
            <p:blipFill>
              <a:blip r:embed="rId6"/>
              <a:stretch>
                <a:fillRect/>
              </a:stretch>
            </p:blipFill>
            <p:spPr>
              <a:xfrm>
                <a:off x="0" y="0"/>
                <a:ext cx="1454760" cy="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3" name="Ink 12"/>
              <p14:cNvContentPartPr/>
              <p14:nvPr/>
            </p14:nvContentPartPr>
            <p14:xfrm>
              <a:off x="2623379" y="3208338"/>
              <a:ext cx="899640" cy="33120"/>
            </p14:xfrm>
          </p:contentPart>
        </mc:Choice>
        <mc:Fallback>
          <p:pic>
            <p:nvPicPr>
              <p:cNvPr id="13" name="Ink 12"/>
              <p:cNvPicPr/>
              <p:nvPr/>
            </p:nvPicPr>
            <p:blipFill>
              <a:blip r:embed="rId8"/>
              <a:stretch>
                <a:fillRect/>
              </a:stretch>
            </p:blipFill>
            <p:spPr>
              <a:xfrm>
                <a:off x="2563259" y="3088098"/>
                <a:ext cx="1019880" cy="2736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4" name="Ink 13"/>
              <p14:cNvContentPartPr/>
              <p14:nvPr/>
            </p14:nvContentPartPr>
            <p14:xfrm>
              <a:off x="1273739" y="3594618"/>
              <a:ext cx="3958200" cy="41400"/>
            </p14:xfrm>
          </p:contentPart>
        </mc:Choice>
        <mc:Fallback>
          <p:pic>
            <p:nvPicPr>
              <p:cNvPr id="14" name="Ink 13"/>
              <p:cNvPicPr/>
              <p:nvPr/>
            </p:nvPicPr>
            <p:blipFill>
              <a:blip r:embed="rId10"/>
              <a:stretch>
                <a:fillRect/>
              </a:stretch>
            </p:blipFill>
            <p:spPr>
              <a:xfrm>
                <a:off x="1213979" y="3474738"/>
                <a:ext cx="4078080" cy="2811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5" name="Ink 14"/>
              <p14:cNvContentPartPr/>
              <p14:nvPr/>
            </p14:nvContentPartPr>
            <p14:xfrm>
              <a:off x="3357779" y="3298338"/>
              <a:ext cx="1424880" cy="45000"/>
            </p14:xfrm>
          </p:contentPart>
        </mc:Choice>
        <mc:Fallback>
          <p:pic>
            <p:nvPicPr>
              <p:cNvPr id="15" name="Ink 14"/>
              <p:cNvPicPr/>
              <p:nvPr/>
            </p:nvPicPr>
            <p:blipFill>
              <a:blip r:embed="rId12"/>
              <a:stretch>
                <a:fillRect/>
              </a:stretch>
            </p:blipFill>
            <p:spPr>
              <a:xfrm>
                <a:off x="3297659" y="3178098"/>
                <a:ext cx="1544760" cy="2851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7" name="Ink 16"/>
              <p14:cNvContentPartPr/>
              <p14:nvPr/>
            </p14:nvContentPartPr>
            <p14:xfrm>
              <a:off x="1003379" y="3537018"/>
              <a:ext cx="3690000" cy="2648520"/>
            </p14:xfrm>
          </p:contentPart>
        </mc:Choice>
        <mc:Fallback>
          <p:pic>
            <p:nvPicPr>
              <p:cNvPr id="17" name="Ink 16"/>
              <p:cNvPicPr/>
              <p:nvPr/>
            </p:nvPicPr>
            <p:blipFill>
              <a:blip r:embed="rId14"/>
              <a:stretch>
                <a:fillRect/>
              </a:stretch>
            </p:blipFill>
            <p:spPr>
              <a:xfrm>
                <a:off x="988259" y="3521898"/>
                <a:ext cx="3720240" cy="2678760"/>
              </a:xfrm>
              <a:prstGeom prst="rect">
                <a:avLst/>
              </a:prstGeom>
            </p:spPr>
          </p:pic>
        </mc:Fallback>
      </mc:AlternateContent>
    </p:spTree>
    <p:extLst>
      <p:ext uri="{BB962C8B-B14F-4D97-AF65-F5344CB8AC3E}">
        <p14:creationId xmlns:p14="http://schemas.microsoft.com/office/powerpoint/2010/main" val="17301015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9766" y="2564904"/>
            <a:ext cx="3908298" cy="2585323"/>
          </a:xfrm>
          <a:prstGeom prst="rect">
            <a:avLst/>
          </a:prstGeom>
          <a:noFill/>
        </p:spPr>
        <p:txBody>
          <a:bodyPr wrap="square" rtlCol="0">
            <a:spAutoFit/>
          </a:bodyPr>
          <a:lstStyle/>
          <a:p>
            <a:r>
              <a:rPr lang="en-GB" sz="2400" dirty="0" smtClean="0"/>
              <a:t>The researchers </a:t>
            </a:r>
            <a:r>
              <a:rPr lang="en-GB" sz="2400" dirty="0" smtClean="0"/>
              <a:t>work out the concordance rate, that is the percentage of co-twins who go on to also develop schizophrenia for each type of twin, MZ and DZ.</a:t>
            </a:r>
          </a:p>
          <a:p>
            <a:endParaRPr lang="en-GB" dirty="0"/>
          </a:p>
        </p:txBody>
      </p:sp>
      <p:sp>
        <p:nvSpPr>
          <p:cNvPr id="3" name="Title 2"/>
          <p:cNvSpPr txBox="1">
            <a:spLocks/>
          </p:cNvSpPr>
          <p:nvPr/>
        </p:nvSpPr>
        <p:spPr>
          <a:xfrm>
            <a:off x="1403648" y="1124744"/>
            <a:ext cx="6400800" cy="685800"/>
          </a:xfrm>
          <a:prstGeom prst="rect">
            <a:avLst/>
          </a:prstGeom>
        </p:spPr>
        <p:txBody>
          <a:bodyPr/>
          <a:lst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smtClean="0"/>
              <a:t>How are the findings expressed?</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9101" y="2457973"/>
            <a:ext cx="2799184" cy="2799184"/>
          </a:xfrm>
          <a:prstGeom prst="rect">
            <a:avLst/>
          </a:prstGeom>
        </p:spPr>
      </p:pic>
      <mc:AlternateContent xmlns:mc="http://schemas.openxmlformats.org/markup-compatibility/2006">
        <mc:Choice xmlns:p14="http://schemas.microsoft.com/office/powerpoint/2010/main" Requires="p14">
          <p:contentPart p14:bwMode="auto" r:id="rId3">
            <p14:nvContentPartPr>
              <p14:cNvPr id="6" name="Ink 5"/>
              <p14:cNvContentPartPr/>
              <p14:nvPr/>
            </p14:nvContentPartPr>
            <p14:xfrm>
              <a:off x="1903739" y="3142458"/>
              <a:ext cx="2278800" cy="37440"/>
            </p14:xfrm>
          </p:contentPart>
        </mc:Choice>
        <mc:Fallback>
          <p:pic>
            <p:nvPicPr>
              <p:cNvPr id="6" name="Ink 5"/>
              <p:cNvPicPr/>
              <p:nvPr/>
            </p:nvPicPr>
            <p:blipFill>
              <a:blip r:embed="rId4"/>
              <a:stretch>
                <a:fillRect/>
              </a:stretch>
            </p:blipFill>
            <p:spPr>
              <a:xfrm>
                <a:off x="1843619" y="3022578"/>
                <a:ext cx="2399040" cy="277200"/>
              </a:xfrm>
              <a:prstGeom prst="rect">
                <a:avLst/>
              </a:prstGeom>
            </p:spPr>
          </p:pic>
        </mc:Fallback>
      </mc:AlternateContent>
    </p:spTree>
    <p:extLst>
      <p:ext uri="{BB962C8B-B14F-4D97-AF65-F5344CB8AC3E}">
        <p14:creationId xmlns:p14="http://schemas.microsoft.com/office/powerpoint/2010/main" val="2800871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9589" y="1988840"/>
            <a:ext cx="3698435" cy="4616648"/>
          </a:xfrm>
          <a:prstGeom prst="rect">
            <a:avLst/>
          </a:prstGeom>
        </p:spPr>
        <p:txBody>
          <a:bodyPr wrap="square">
            <a:spAutoFit/>
          </a:bodyPr>
          <a:lstStyle/>
          <a:p>
            <a:r>
              <a:rPr lang="en-GB" sz="2400" dirty="0" smtClean="0"/>
              <a:t>Monozygotic twins are genetically identical and come from one sperm that has fertilised one egg; they share 100% of their gene</a:t>
            </a:r>
          </a:p>
          <a:p>
            <a:endParaRPr lang="en-GB" sz="2400" dirty="0" smtClean="0"/>
          </a:p>
          <a:p>
            <a:r>
              <a:rPr lang="en-GB" sz="2400" dirty="0" smtClean="0"/>
              <a:t>Dizygotic twins share only 50% of their genes as they comes from two fertilised eggs.</a:t>
            </a:r>
          </a:p>
          <a:p>
            <a:endParaRPr lang="en-GB" dirty="0"/>
          </a:p>
          <a:p>
            <a:endParaRPr lang="en-GB" dirty="0"/>
          </a:p>
          <a:p>
            <a:endParaRPr lang="en-GB" dirty="0"/>
          </a:p>
        </p:txBody>
      </p:sp>
      <p:sp>
        <p:nvSpPr>
          <p:cNvPr id="3" name="Title 2"/>
          <p:cNvSpPr txBox="1">
            <a:spLocks/>
          </p:cNvSpPr>
          <p:nvPr/>
        </p:nvSpPr>
        <p:spPr>
          <a:xfrm>
            <a:off x="1115616" y="1124744"/>
            <a:ext cx="6984776" cy="685800"/>
          </a:xfrm>
          <a:prstGeom prst="rect">
            <a:avLst/>
          </a:prstGeom>
        </p:spPr>
        <p:txBody>
          <a:bodyPr/>
          <a:lst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smtClean="0"/>
              <a:t>What Does MZ/DZ mean?</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2348880"/>
            <a:ext cx="3461579" cy="2596184"/>
          </a:xfrm>
          <a:prstGeom prst="rect">
            <a:avLst/>
          </a:prstGeom>
        </p:spPr>
      </p:pic>
      <mc:AlternateContent xmlns:mc="http://schemas.openxmlformats.org/markup-compatibility/2006">
        <mc:Choice xmlns:p14="http://schemas.microsoft.com/office/powerpoint/2010/main" Requires="p14">
          <p:contentPart p14:bwMode="auto" r:id="rId3">
            <p14:nvContentPartPr>
              <p14:cNvPr id="6" name="Ink 5"/>
              <p14:cNvContentPartPr/>
              <p14:nvPr/>
            </p14:nvContentPartPr>
            <p14:xfrm>
              <a:off x="1228739" y="2623338"/>
              <a:ext cx="2429280" cy="57600"/>
            </p14:xfrm>
          </p:contentPart>
        </mc:Choice>
        <mc:Fallback>
          <p:pic>
            <p:nvPicPr>
              <p:cNvPr id="6" name="Ink 5"/>
              <p:cNvPicPr/>
              <p:nvPr/>
            </p:nvPicPr>
            <p:blipFill>
              <a:blip r:embed="rId4"/>
              <a:stretch>
                <a:fillRect/>
              </a:stretch>
            </p:blipFill>
            <p:spPr>
              <a:xfrm>
                <a:off x="1168979" y="2503458"/>
                <a:ext cx="2549160" cy="2973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Ink 6"/>
              <p14:cNvContentPartPr/>
              <p14:nvPr/>
            </p14:nvContentPartPr>
            <p14:xfrm>
              <a:off x="2788259" y="2982978"/>
              <a:ext cx="1139400" cy="54720"/>
            </p14:xfrm>
          </p:contentPart>
        </mc:Choice>
        <mc:Fallback>
          <p:pic>
            <p:nvPicPr>
              <p:cNvPr id="7" name="Ink 6"/>
              <p:cNvPicPr/>
              <p:nvPr/>
            </p:nvPicPr>
            <p:blipFill>
              <a:blip r:embed="rId6"/>
              <a:stretch>
                <a:fillRect/>
              </a:stretch>
            </p:blipFill>
            <p:spPr>
              <a:xfrm>
                <a:off x="2728139" y="2863098"/>
                <a:ext cx="1259640" cy="2944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Ink 7"/>
              <p14:cNvContentPartPr/>
              <p14:nvPr/>
            </p14:nvContentPartPr>
            <p14:xfrm>
              <a:off x="3028019" y="3373218"/>
              <a:ext cx="899640" cy="0"/>
            </p14:xfrm>
          </p:contentPart>
        </mc:Choice>
        <mc:Fallback>
          <p:pic>
            <p:nvPicPr>
              <p:cNvPr id="8" name="Ink 7"/>
              <p:cNvPicPr/>
              <p:nvPr/>
            </p:nvPicPr>
            <p:blipFill>
              <a:blip r:embed="rId8"/>
              <a:stretch>
                <a:fillRect/>
              </a:stretch>
            </p:blipFill>
            <p:spPr>
              <a:xfrm>
                <a:off x="0" y="0"/>
                <a:ext cx="899640" cy="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Ink 8"/>
              <p14:cNvContentPartPr/>
              <p14:nvPr/>
            </p14:nvContentPartPr>
            <p14:xfrm>
              <a:off x="1199219" y="3730698"/>
              <a:ext cx="3208680" cy="113760"/>
            </p14:xfrm>
          </p:contentPart>
        </mc:Choice>
        <mc:Fallback>
          <p:pic>
            <p:nvPicPr>
              <p:cNvPr id="9" name="Ink 8"/>
              <p:cNvPicPr/>
              <p:nvPr/>
            </p:nvPicPr>
            <p:blipFill>
              <a:blip r:embed="rId10"/>
              <a:stretch>
                <a:fillRect/>
              </a:stretch>
            </p:blipFill>
            <p:spPr>
              <a:xfrm>
                <a:off x="1139099" y="3610818"/>
                <a:ext cx="3328560" cy="3535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Ink 9"/>
              <p14:cNvContentPartPr/>
              <p14:nvPr/>
            </p14:nvContentPartPr>
            <p14:xfrm>
              <a:off x="1183739" y="4401018"/>
              <a:ext cx="3359160" cy="180000"/>
            </p14:xfrm>
          </p:contentPart>
        </mc:Choice>
        <mc:Fallback>
          <p:pic>
            <p:nvPicPr>
              <p:cNvPr id="10" name="Ink 9"/>
              <p:cNvPicPr/>
              <p:nvPr/>
            </p:nvPicPr>
            <p:blipFill>
              <a:blip r:embed="rId12"/>
              <a:stretch>
                <a:fillRect/>
              </a:stretch>
            </p:blipFill>
            <p:spPr>
              <a:xfrm>
                <a:off x="1123979" y="4281138"/>
                <a:ext cx="3478680" cy="4197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Ink 10"/>
              <p14:cNvContentPartPr/>
              <p14:nvPr/>
            </p14:nvContentPartPr>
            <p14:xfrm>
              <a:off x="1124339" y="4839498"/>
              <a:ext cx="2443680" cy="37800"/>
            </p14:xfrm>
          </p:contentPart>
        </mc:Choice>
        <mc:Fallback>
          <p:pic>
            <p:nvPicPr>
              <p:cNvPr id="11" name="Ink 10"/>
              <p:cNvPicPr/>
              <p:nvPr/>
            </p:nvPicPr>
            <p:blipFill>
              <a:blip r:embed="rId14"/>
              <a:stretch>
                <a:fillRect/>
              </a:stretch>
            </p:blipFill>
            <p:spPr>
              <a:xfrm>
                <a:off x="1064219" y="4719618"/>
                <a:ext cx="2563920" cy="2775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Ink 11"/>
              <p14:cNvContentPartPr/>
              <p14:nvPr/>
            </p14:nvContentPartPr>
            <p14:xfrm>
              <a:off x="2847659" y="5069178"/>
              <a:ext cx="1679760" cy="117720"/>
            </p14:xfrm>
          </p:contentPart>
        </mc:Choice>
        <mc:Fallback>
          <p:pic>
            <p:nvPicPr>
              <p:cNvPr id="12" name="Ink 11"/>
              <p:cNvPicPr/>
              <p:nvPr/>
            </p:nvPicPr>
            <p:blipFill>
              <a:blip r:embed="rId16"/>
              <a:stretch>
                <a:fillRect/>
              </a:stretch>
            </p:blipFill>
            <p:spPr>
              <a:xfrm>
                <a:off x="2787899" y="4949298"/>
                <a:ext cx="1799640" cy="357480"/>
              </a:xfrm>
              <a:prstGeom prst="rect">
                <a:avLst/>
              </a:prstGeom>
            </p:spPr>
          </p:pic>
        </mc:Fallback>
      </mc:AlternateContent>
    </p:spTree>
    <p:extLst>
      <p:ext uri="{BB962C8B-B14F-4D97-AF65-F5344CB8AC3E}">
        <p14:creationId xmlns:p14="http://schemas.microsoft.com/office/powerpoint/2010/main" val="25156299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8638" y="2348880"/>
            <a:ext cx="3657418" cy="3046988"/>
          </a:xfrm>
          <a:prstGeom prst="rect">
            <a:avLst/>
          </a:prstGeom>
        </p:spPr>
        <p:txBody>
          <a:bodyPr wrap="square">
            <a:spAutoFit/>
          </a:bodyPr>
          <a:lstStyle/>
          <a:p>
            <a:r>
              <a:rPr lang="en-GB" sz="2400" dirty="0" smtClean="0"/>
              <a:t>Twin researchers may complete zygocity tests as just because twins look the same does not necessarily mean they are definitely MZ twins. It is important to check this otherwise the results will not be valid.</a:t>
            </a:r>
            <a:endParaRPr lang="en-GB" sz="2400"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2348880"/>
            <a:ext cx="2880320" cy="3134860"/>
          </a:xfrm>
          <a:prstGeom prst="rect">
            <a:avLst/>
          </a:prstGeom>
        </p:spPr>
      </p:pic>
      <p:sp>
        <p:nvSpPr>
          <p:cNvPr id="5" name="Title 2"/>
          <p:cNvSpPr txBox="1">
            <a:spLocks/>
          </p:cNvSpPr>
          <p:nvPr/>
        </p:nvSpPr>
        <p:spPr>
          <a:xfrm>
            <a:off x="1115616" y="1124744"/>
            <a:ext cx="6984776" cy="685800"/>
          </a:xfrm>
          <a:prstGeom prst="rect">
            <a:avLst/>
          </a:prstGeom>
        </p:spPr>
        <p:txBody>
          <a:bodyPr/>
          <a:lst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smtClean="0"/>
              <a:t>How do you know if the </a:t>
            </a:r>
            <a:r>
              <a:rPr lang="en-GB" dirty="0" err="1" smtClean="0"/>
              <a:t>Pps</a:t>
            </a:r>
            <a:r>
              <a:rPr lang="en-GB" dirty="0" smtClean="0"/>
              <a:t> are MZ or DZ? </a:t>
            </a:r>
            <a:endParaRPr lang="en-GB" dirty="0"/>
          </a:p>
        </p:txBody>
      </p:sp>
      <mc:AlternateContent xmlns:mc="http://schemas.openxmlformats.org/markup-compatibility/2006">
        <mc:Choice xmlns:p14="http://schemas.microsoft.com/office/powerpoint/2010/main" Requires="p14">
          <p:contentPart p14:bwMode="auto" r:id="rId3">
            <p14:nvContentPartPr>
              <p14:cNvPr id="7" name="Ink 6"/>
              <p14:cNvContentPartPr/>
              <p14:nvPr/>
            </p14:nvContentPartPr>
            <p14:xfrm>
              <a:off x="1063139" y="694818"/>
              <a:ext cx="5596920" cy="5302440"/>
            </p14:xfrm>
          </p:contentPart>
        </mc:Choice>
        <mc:Fallback>
          <p:pic>
            <p:nvPicPr>
              <p:cNvPr id="7" name="Ink 6"/>
              <p:cNvPicPr/>
              <p:nvPr/>
            </p:nvPicPr>
            <p:blipFill>
              <a:blip r:embed="rId4"/>
              <a:stretch>
                <a:fillRect/>
              </a:stretch>
            </p:blipFill>
            <p:spPr>
              <a:xfrm>
                <a:off x="1048019" y="679698"/>
                <a:ext cx="5627160" cy="5332680"/>
              </a:xfrm>
              <a:prstGeom prst="rect">
                <a:avLst/>
              </a:prstGeom>
            </p:spPr>
          </p:pic>
        </mc:Fallback>
      </mc:AlternateContent>
    </p:spTree>
    <p:extLst>
      <p:ext uri="{BB962C8B-B14F-4D97-AF65-F5344CB8AC3E}">
        <p14:creationId xmlns:p14="http://schemas.microsoft.com/office/powerpoint/2010/main" val="5752321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32674" y="4581128"/>
            <a:ext cx="6408712" cy="2031325"/>
          </a:xfrm>
          <a:prstGeom prst="rect">
            <a:avLst/>
          </a:prstGeom>
        </p:spPr>
        <p:txBody>
          <a:bodyPr wrap="square">
            <a:spAutoFit/>
          </a:bodyPr>
          <a:lstStyle/>
          <a:p>
            <a:pPr algn="ctr">
              <a:defRPr/>
            </a:pPr>
            <a:r>
              <a:rPr lang="en-GB" sz="2400" dirty="0" smtClean="0"/>
              <a:t>The concordance rates for MZ and DZ twin pairs can then be compared.</a:t>
            </a:r>
          </a:p>
          <a:p>
            <a:pPr>
              <a:defRPr/>
            </a:pPr>
            <a:endParaRPr lang="en-GB" sz="2400" dirty="0"/>
          </a:p>
          <a:p>
            <a:pPr>
              <a:defRPr/>
            </a:pPr>
            <a:endParaRPr lang="en-GB" dirty="0"/>
          </a:p>
          <a:p>
            <a:pPr>
              <a:defRPr/>
            </a:pPr>
            <a:endParaRPr lang="en-GB" dirty="0" smtClean="0"/>
          </a:p>
          <a:p>
            <a:pPr>
              <a:defRPr/>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7002" y="1280140"/>
            <a:ext cx="5097578" cy="3245142"/>
          </a:xfrm>
          <a:prstGeom prst="rect">
            <a:avLst/>
          </a:prstGeom>
        </p:spPr>
      </p:pic>
      <mc:AlternateContent xmlns:mc="http://schemas.openxmlformats.org/markup-compatibility/2006">
        <mc:Choice xmlns:p14="http://schemas.microsoft.com/office/powerpoint/2010/main" Requires="p14">
          <p:contentPart p14:bwMode="auto" r:id="rId3">
            <p14:nvContentPartPr>
              <p14:cNvPr id="5" name="Ink 4"/>
              <p14:cNvContentPartPr/>
              <p14:nvPr/>
            </p14:nvContentPartPr>
            <p14:xfrm>
              <a:off x="2563259" y="4860738"/>
              <a:ext cx="3058920" cy="86400"/>
            </p14:xfrm>
          </p:contentPart>
        </mc:Choice>
        <mc:Fallback>
          <p:pic>
            <p:nvPicPr>
              <p:cNvPr id="5" name="Ink 4"/>
              <p:cNvPicPr/>
              <p:nvPr/>
            </p:nvPicPr>
            <p:blipFill>
              <a:blip r:embed="rId4"/>
              <a:stretch>
                <a:fillRect/>
              </a:stretch>
            </p:blipFill>
            <p:spPr>
              <a:xfrm>
                <a:off x="2503139" y="4740498"/>
                <a:ext cx="3178800" cy="3265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Ink 6"/>
              <p14:cNvContentPartPr/>
              <p14:nvPr/>
            </p14:nvContentPartPr>
            <p14:xfrm>
              <a:off x="2827859" y="2287818"/>
              <a:ext cx="1740960" cy="1091160"/>
            </p14:xfrm>
          </p:contentPart>
        </mc:Choice>
        <mc:Fallback>
          <p:pic>
            <p:nvPicPr>
              <p:cNvPr id="7" name="Ink 6"/>
              <p:cNvPicPr/>
              <p:nvPr/>
            </p:nvPicPr>
            <p:blipFill>
              <a:blip r:embed="rId6"/>
              <a:stretch>
                <a:fillRect/>
              </a:stretch>
            </p:blipFill>
            <p:spPr>
              <a:xfrm>
                <a:off x="2812739" y="2272698"/>
                <a:ext cx="1771200" cy="11214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0" name="Ink 9"/>
              <p14:cNvContentPartPr/>
              <p14:nvPr/>
            </p14:nvContentPartPr>
            <p14:xfrm>
              <a:off x="6021059" y="1886418"/>
              <a:ext cx="650520" cy="1418040"/>
            </p14:xfrm>
          </p:contentPart>
        </mc:Choice>
        <mc:Fallback>
          <p:pic>
            <p:nvPicPr>
              <p:cNvPr id="10" name="Ink 9"/>
              <p:cNvPicPr/>
              <p:nvPr/>
            </p:nvPicPr>
            <p:blipFill>
              <a:blip r:embed="rId8"/>
              <a:stretch>
                <a:fillRect/>
              </a:stretch>
            </p:blipFill>
            <p:spPr>
              <a:xfrm>
                <a:off x="6005939" y="1871298"/>
                <a:ext cx="680760" cy="14482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2" name="Ink 11"/>
              <p14:cNvContentPartPr/>
              <p14:nvPr/>
            </p14:nvContentPartPr>
            <p14:xfrm>
              <a:off x="5404019" y="1677618"/>
              <a:ext cx="1875960" cy="1703880"/>
            </p14:xfrm>
          </p:contentPart>
        </mc:Choice>
        <mc:Fallback>
          <p:pic>
            <p:nvPicPr>
              <p:cNvPr id="12" name="Ink 11"/>
              <p:cNvPicPr/>
              <p:nvPr/>
            </p:nvPicPr>
            <p:blipFill>
              <a:blip r:embed="rId10"/>
              <a:stretch>
                <a:fillRect/>
              </a:stretch>
            </p:blipFill>
            <p:spPr>
              <a:xfrm>
                <a:off x="5388899" y="1662498"/>
                <a:ext cx="1906200" cy="1734120"/>
              </a:xfrm>
              <a:prstGeom prst="rect">
                <a:avLst/>
              </a:prstGeom>
            </p:spPr>
          </p:pic>
        </mc:Fallback>
      </mc:AlternateContent>
    </p:spTree>
    <p:extLst>
      <p:ext uri="{BB962C8B-B14F-4D97-AF65-F5344CB8AC3E}">
        <p14:creationId xmlns:p14="http://schemas.microsoft.com/office/powerpoint/2010/main" val="4250267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916832"/>
            <a:ext cx="7992888" cy="4154984"/>
          </a:xfrm>
          <a:prstGeom prst="rect">
            <a:avLst/>
          </a:prstGeom>
        </p:spPr>
        <p:txBody>
          <a:bodyPr wrap="square">
            <a:spAutoFit/>
          </a:bodyPr>
          <a:lstStyle/>
          <a:p>
            <a:pPr>
              <a:defRPr/>
            </a:pPr>
            <a:r>
              <a:rPr lang="en-GB" sz="2400" dirty="0"/>
              <a:t>All twins reared together, regardless of zygocity, share the same environment, however only identical (MZ) twins share the same genes</a:t>
            </a:r>
            <a:r>
              <a:rPr lang="en-GB" sz="2400" dirty="0" smtClean="0"/>
              <a:t>.</a:t>
            </a:r>
          </a:p>
          <a:p>
            <a:pPr>
              <a:defRPr/>
            </a:pPr>
            <a:endParaRPr lang="en-GB" sz="2400" dirty="0"/>
          </a:p>
          <a:p>
            <a:pPr>
              <a:defRPr/>
            </a:pPr>
            <a:r>
              <a:rPr lang="en-GB" sz="2400" dirty="0"/>
              <a:t>This means that if the concordance rate for schizophrenia is higher for MZ twins than DZ twins, schizophrenia must have a genetic component.</a:t>
            </a:r>
          </a:p>
          <a:p>
            <a:pPr>
              <a:defRPr/>
            </a:pPr>
            <a:endParaRPr lang="en-GB" sz="2400" dirty="0"/>
          </a:p>
          <a:p>
            <a:pPr>
              <a:defRPr/>
            </a:pPr>
            <a:r>
              <a:rPr lang="en-GB" sz="2400" dirty="0"/>
              <a:t>If the concordance rates are similar then environmental factors may be more important in triggering schizophrenia.</a:t>
            </a:r>
          </a:p>
          <a:p>
            <a:pPr algn="ctr">
              <a:defRPr/>
            </a:pPr>
            <a:endParaRPr lang="en-GB" sz="2400" dirty="0"/>
          </a:p>
        </p:txBody>
      </p:sp>
      <p:sp>
        <p:nvSpPr>
          <p:cNvPr id="5" name="Title 2"/>
          <p:cNvSpPr txBox="1">
            <a:spLocks/>
          </p:cNvSpPr>
          <p:nvPr/>
        </p:nvSpPr>
        <p:spPr>
          <a:xfrm>
            <a:off x="1101636" y="366936"/>
            <a:ext cx="6984776" cy="685800"/>
          </a:xfrm>
          <a:prstGeom prst="rect">
            <a:avLst/>
          </a:prstGeom>
        </p:spPr>
        <p:txBody>
          <a:bodyPr/>
          <a:lst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smtClean="0"/>
              <a:t>WHY ARE MZ?DZ TWIN STUDIES SO USEFUL? </a:t>
            </a:r>
            <a:endParaRPr lang="en-GB" dirty="0"/>
          </a:p>
        </p:txBody>
      </p:sp>
      <mc:AlternateContent xmlns:mc="http://schemas.openxmlformats.org/markup-compatibility/2006">
        <mc:Choice xmlns:p14="http://schemas.microsoft.com/office/powerpoint/2010/main" Requires="p14">
          <p:contentPart p14:bwMode="auto" r:id="rId2">
            <p14:nvContentPartPr>
              <p14:cNvPr id="6" name="Ink 5"/>
              <p14:cNvContentPartPr/>
              <p14:nvPr/>
            </p14:nvContentPartPr>
            <p14:xfrm>
              <a:off x="749579" y="2063178"/>
              <a:ext cx="3118680" cy="140760"/>
            </p14:xfrm>
          </p:contentPart>
        </mc:Choice>
        <mc:Fallback>
          <p:pic>
            <p:nvPicPr>
              <p:cNvPr id="6" name="Ink 5"/>
              <p:cNvPicPr/>
              <p:nvPr/>
            </p:nvPicPr>
            <p:blipFill>
              <a:blip r:embed="rId3"/>
              <a:stretch>
                <a:fillRect/>
              </a:stretch>
            </p:blipFill>
            <p:spPr>
              <a:xfrm>
                <a:off x="689459" y="1943298"/>
                <a:ext cx="3238560" cy="38052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7" name="Ink 6"/>
              <p14:cNvContentPartPr/>
              <p14:nvPr/>
            </p14:nvContentPartPr>
            <p14:xfrm>
              <a:off x="4091819" y="2117538"/>
              <a:ext cx="2759040" cy="71640"/>
            </p14:xfrm>
          </p:contentPart>
        </mc:Choice>
        <mc:Fallback>
          <p:pic>
            <p:nvPicPr>
              <p:cNvPr id="7" name="Ink 6"/>
              <p:cNvPicPr/>
              <p:nvPr/>
            </p:nvPicPr>
            <p:blipFill>
              <a:blip r:embed="rId5"/>
              <a:stretch>
                <a:fillRect/>
              </a:stretch>
            </p:blipFill>
            <p:spPr>
              <a:xfrm>
                <a:off x="4032059" y="1997298"/>
                <a:ext cx="2878920" cy="3121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8" name="Ink 7"/>
              <p14:cNvContentPartPr/>
              <p14:nvPr/>
            </p14:nvContentPartPr>
            <p14:xfrm>
              <a:off x="7120499" y="1963458"/>
              <a:ext cx="1514160" cy="199440"/>
            </p14:xfrm>
          </p:contentPart>
        </mc:Choice>
        <mc:Fallback>
          <p:pic>
            <p:nvPicPr>
              <p:cNvPr id="8" name="Ink 7"/>
              <p:cNvPicPr/>
              <p:nvPr/>
            </p:nvPicPr>
            <p:blipFill>
              <a:blip r:embed="rId7"/>
              <a:stretch>
                <a:fillRect/>
              </a:stretch>
            </p:blipFill>
            <p:spPr>
              <a:xfrm>
                <a:off x="7060379" y="1843218"/>
                <a:ext cx="1634400" cy="4395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9" name="Ink 8"/>
              <p14:cNvContentPartPr/>
              <p14:nvPr/>
            </p14:nvContentPartPr>
            <p14:xfrm>
              <a:off x="674699" y="2578338"/>
              <a:ext cx="2204280" cy="35280"/>
            </p14:xfrm>
          </p:contentPart>
        </mc:Choice>
        <mc:Fallback>
          <p:pic>
            <p:nvPicPr>
              <p:cNvPr id="9" name="Ink 8"/>
              <p:cNvPicPr/>
              <p:nvPr/>
            </p:nvPicPr>
            <p:blipFill>
              <a:blip r:embed="rId9"/>
              <a:stretch>
                <a:fillRect/>
              </a:stretch>
            </p:blipFill>
            <p:spPr>
              <a:xfrm>
                <a:off x="614579" y="2458458"/>
                <a:ext cx="2324160" cy="2754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0" name="Ink 9"/>
              <p14:cNvContentPartPr/>
              <p14:nvPr/>
            </p14:nvContentPartPr>
            <p14:xfrm>
              <a:off x="5156699" y="2480058"/>
              <a:ext cx="2518560" cy="145080"/>
            </p14:xfrm>
          </p:contentPart>
        </mc:Choice>
        <mc:Fallback>
          <p:pic>
            <p:nvPicPr>
              <p:cNvPr id="10" name="Ink 9"/>
              <p:cNvPicPr/>
              <p:nvPr/>
            </p:nvPicPr>
            <p:blipFill>
              <a:blip r:embed="rId11"/>
              <a:stretch>
                <a:fillRect/>
              </a:stretch>
            </p:blipFill>
            <p:spPr>
              <a:xfrm>
                <a:off x="5096579" y="2360178"/>
                <a:ext cx="2638800" cy="3848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1" name="Ink 10"/>
              <p14:cNvContentPartPr/>
              <p14:nvPr/>
            </p14:nvContentPartPr>
            <p14:xfrm>
              <a:off x="674699" y="2910618"/>
              <a:ext cx="2983320" cy="43560"/>
            </p14:xfrm>
          </p:contentPart>
        </mc:Choice>
        <mc:Fallback>
          <p:pic>
            <p:nvPicPr>
              <p:cNvPr id="11" name="Ink 10"/>
              <p:cNvPicPr/>
              <p:nvPr/>
            </p:nvPicPr>
            <p:blipFill>
              <a:blip r:embed="rId13"/>
              <a:stretch>
                <a:fillRect/>
              </a:stretch>
            </p:blipFill>
            <p:spPr>
              <a:xfrm>
                <a:off x="614579" y="2790378"/>
                <a:ext cx="3103560" cy="2836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2" name="Ink 11"/>
              <p14:cNvContentPartPr/>
              <p14:nvPr/>
            </p14:nvContentPartPr>
            <p14:xfrm>
              <a:off x="3282899" y="3540618"/>
              <a:ext cx="4752720" cy="280080"/>
            </p14:xfrm>
          </p:contentPart>
        </mc:Choice>
        <mc:Fallback>
          <p:pic>
            <p:nvPicPr>
              <p:cNvPr id="12" name="Ink 11"/>
              <p:cNvPicPr/>
              <p:nvPr/>
            </p:nvPicPr>
            <p:blipFill>
              <a:blip r:embed="rId15"/>
              <a:stretch>
                <a:fillRect/>
              </a:stretch>
            </p:blipFill>
            <p:spPr>
              <a:xfrm>
                <a:off x="3222779" y="3420738"/>
                <a:ext cx="4872600" cy="5202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3" name="Ink 12"/>
              <p14:cNvContentPartPr/>
              <p14:nvPr/>
            </p14:nvContentPartPr>
            <p14:xfrm>
              <a:off x="749579" y="3912858"/>
              <a:ext cx="4587120" cy="153720"/>
            </p14:xfrm>
          </p:contentPart>
        </mc:Choice>
        <mc:Fallback>
          <p:pic>
            <p:nvPicPr>
              <p:cNvPr id="13" name="Ink 12"/>
              <p:cNvPicPr/>
              <p:nvPr/>
            </p:nvPicPr>
            <p:blipFill>
              <a:blip r:embed="rId17"/>
              <a:stretch>
                <a:fillRect/>
              </a:stretch>
            </p:blipFill>
            <p:spPr>
              <a:xfrm>
                <a:off x="689459" y="3792618"/>
                <a:ext cx="4707360" cy="3942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4" name="Ink 13"/>
              <p14:cNvContentPartPr/>
              <p14:nvPr/>
            </p14:nvContentPartPr>
            <p14:xfrm>
              <a:off x="5516339" y="3946698"/>
              <a:ext cx="2503800" cy="237240"/>
            </p14:xfrm>
          </p:contentPart>
        </mc:Choice>
        <mc:Fallback>
          <p:pic>
            <p:nvPicPr>
              <p:cNvPr id="14" name="Ink 13"/>
              <p:cNvPicPr/>
              <p:nvPr/>
            </p:nvPicPr>
            <p:blipFill>
              <a:blip r:embed="rId19"/>
              <a:stretch>
                <a:fillRect/>
              </a:stretch>
            </p:blipFill>
            <p:spPr>
              <a:xfrm>
                <a:off x="5456219" y="3826818"/>
                <a:ext cx="2624040" cy="4773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5" name="Ink 14"/>
              <p14:cNvContentPartPr/>
              <p14:nvPr/>
            </p14:nvContentPartPr>
            <p14:xfrm>
              <a:off x="749579" y="4375458"/>
              <a:ext cx="3328560" cy="127440"/>
            </p14:xfrm>
          </p:contentPart>
        </mc:Choice>
        <mc:Fallback>
          <p:pic>
            <p:nvPicPr>
              <p:cNvPr id="15" name="Ink 14"/>
              <p:cNvPicPr/>
              <p:nvPr/>
            </p:nvPicPr>
            <p:blipFill>
              <a:blip r:embed="rId21"/>
              <a:stretch>
                <a:fillRect/>
              </a:stretch>
            </p:blipFill>
            <p:spPr>
              <a:xfrm>
                <a:off x="689459" y="4255218"/>
                <a:ext cx="3448440" cy="3675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6" name="Ink 15"/>
              <p14:cNvContentPartPr/>
              <p14:nvPr/>
            </p14:nvContentPartPr>
            <p14:xfrm>
              <a:off x="1573979" y="4996098"/>
              <a:ext cx="3508560" cy="126000"/>
            </p14:xfrm>
          </p:contentPart>
        </mc:Choice>
        <mc:Fallback>
          <p:pic>
            <p:nvPicPr>
              <p:cNvPr id="16" name="Ink 15"/>
              <p:cNvPicPr/>
              <p:nvPr/>
            </p:nvPicPr>
            <p:blipFill>
              <a:blip r:embed="rId23"/>
              <a:stretch>
                <a:fillRect/>
              </a:stretch>
            </p:blipFill>
            <p:spPr>
              <a:xfrm>
                <a:off x="1513859" y="4876218"/>
                <a:ext cx="3628440" cy="3661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7" name="Ink 16"/>
              <p14:cNvContentPartPr/>
              <p14:nvPr/>
            </p14:nvContentPartPr>
            <p14:xfrm>
              <a:off x="6116099" y="4927698"/>
              <a:ext cx="2068920" cy="259200"/>
            </p14:xfrm>
          </p:contentPart>
        </mc:Choice>
        <mc:Fallback>
          <p:pic>
            <p:nvPicPr>
              <p:cNvPr id="17" name="Ink 16"/>
              <p:cNvPicPr/>
              <p:nvPr/>
            </p:nvPicPr>
            <p:blipFill>
              <a:blip r:embed="rId25"/>
              <a:stretch>
                <a:fillRect/>
              </a:stretch>
            </p:blipFill>
            <p:spPr>
              <a:xfrm>
                <a:off x="6055979" y="4807818"/>
                <a:ext cx="2189160" cy="49896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Ink 17"/>
              <p14:cNvContentPartPr/>
              <p14:nvPr/>
            </p14:nvContentPartPr>
            <p14:xfrm>
              <a:off x="763979" y="5464458"/>
              <a:ext cx="7511400" cy="142920"/>
            </p14:xfrm>
          </p:contentPart>
        </mc:Choice>
        <mc:Fallback>
          <p:pic>
            <p:nvPicPr>
              <p:cNvPr id="18" name="Ink 17"/>
              <p:cNvPicPr/>
              <p:nvPr/>
            </p:nvPicPr>
            <p:blipFill>
              <a:blip r:embed="rId27"/>
              <a:stretch>
                <a:fillRect/>
              </a:stretch>
            </p:blipFill>
            <p:spPr>
              <a:xfrm>
                <a:off x="704219" y="5344578"/>
                <a:ext cx="7630920" cy="382680"/>
              </a:xfrm>
              <a:prstGeom prst="rect">
                <a:avLst/>
              </a:prstGeom>
            </p:spPr>
          </p:pic>
        </mc:Fallback>
      </mc:AlternateContent>
    </p:spTree>
    <p:extLst>
      <p:ext uri="{BB962C8B-B14F-4D97-AF65-F5344CB8AC3E}">
        <p14:creationId xmlns:p14="http://schemas.microsoft.com/office/powerpoint/2010/main" val="19913993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1305342"/>
            <a:ext cx="6696744" cy="369332"/>
          </a:xfrm>
          <a:prstGeom prst="rect">
            <a:avLst/>
          </a:prstGeom>
        </p:spPr>
        <p:txBody>
          <a:bodyPr wrap="square">
            <a:spAutoFit/>
          </a:bodyPr>
          <a:lstStyle/>
          <a:p>
            <a:pPr>
              <a:defRPr/>
            </a:pPr>
            <a:r>
              <a:rPr lang="en-GB" dirty="0" smtClean="0"/>
              <a:t> </a:t>
            </a:r>
            <a:endParaRPr lang="en-GB" dirty="0"/>
          </a:p>
        </p:txBody>
      </p:sp>
      <p:sp>
        <p:nvSpPr>
          <p:cNvPr id="4" name="Title 3"/>
          <p:cNvSpPr>
            <a:spLocks noGrp="1"/>
          </p:cNvSpPr>
          <p:nvPr>
            <p:ph type="title"/>
          </p:nvPr>
        </p:nvSpPr>
        <p:spPr>
          <a:xfrm>
            <a:off x="368306" y="479222"/>
            <a:ext cx="8229600" cy="1219200"/>
          </a:xfrm>
        </p:spPr>
        <p:txBody>
          <a:bodyPr>
            <a:normAutofit fontScale="90000"/>
          </a:bodyPr>
          <a:lstStyle/>
          <a:p>
            <a:r>
              <a:rPr lang="en-GB" dirty="0" smtClean="0"/>
              <a:t>Illustrative example: </a:t>
            </a:r>
            <a:br>
              <a:rPr lang="en-GB" dirty="0" smtClean="0"/>
            </a:br>
            <a:r>
              <a:rPr lang="en-GB" dirty="0" smtClean="0"/>
              <a:t>Gottesman </a:t>
            </a:r>
            <a:r>
              <a:rPr lang="en-GB" dirty="0"/>
              <a:t>and Shields (1966) </a:t>
            </a:r>
          </a:p>
        </p:txBody>
      </p:sp>
      <p:sp>
        <p:nvSpPr>
          <p:cNvPr id="6" name="Content Placeholder 5"/>
          <p:cNvSpPr txBox="1">
            <a:spLocks noGrp="1"/>
          </p:cNvSpPr>
          <p:nvPr>
            <p:ph idx="1"/>
          </p:nvPr>
        </p:nvSpPr>
        <p:spPr>
          <a:xfrm>
            <a:off x="459760" y="2158612"/>
            <a:ext cx="3743647" cy="4324261"/>
          </a:xfrm>
          <a:prstGeom prst="rect">
            <a:avLst/>
          </a:prstGeom>
          <a:noFill/>
        </p:spPr>
        <p:txBody>
          <a:bodyPr wrap="square" rtlCol="0">
            <a:spAutoFit/>
          </a:bodyPr>
          <a:lstStyle/>
          <a:p>
            <a:r>
              <a:rPr lang="en-GB" dirty="0" smtClean="0"/>
              <a:t>conducted an MZ/DZ twin study</a:t>
            </a:r>
          </a:p>
          <a:p>
            <a:r>
              <a:rPr lang="en-GB" dirty="0" smtClean="0"/>
              <a:t>concordance rate for MZ twins was 42%</a:t>
            </a:r>
          </a:p>
          <a:p>
            <a:r>
              <a:rPr lang="en-GB" dirty="0"/>
              <a:t>concordance rate for </a:t>
            </a:r>
            <a:r>
              <a:rPr lang="en-GB" dirty="0" smtClean="0"/>
              <a:t>DZ </a:t>
            </a:r>
            <a:r>
              <a:rPr lang="en-GB" dirty="0"/>
              <a:t>twins</a:t>
            </a:r>
            <a:r>
              <a:rPr lang="en-GB" dirty="0" smtClean="0"/>
              <a:t> 9%,</a:t>
            </a:r>
          </a:p>
          <a:p>
            <a:r>
              <a:rPr lang="en-GB" dirty="0" smtClean="0"/>
              <a:t>suggests that schizophrenia does have a genetic component.</a:t>
            </a:r>
            <a:endParaRPr lang="en-GB"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5320" y="2348880"/>
            <a:ext cx="4384290" cy="2864403"/>
          </a:xfrm>
          <a:prstGeom prst="rect">
            <a:avLst/>
          </a:prstGeom>
        </p:spPr>
      </p:pic>
      <mc:AlternateContent xmlns:mc="http://schemas.openxmlformats.org/markup-compatibility/2006">
        <mc:Choice xmlns:p14="http://schemas.microsoft.com/office/powerpoint/2010/main" Requires="p14">
          <p:contentPart p14:bwMode="auto" r:id="rId3">
            <p14:nvContentPartPr>
              <p14:cNvPr id="9" name="Ink 8"/>
              <p14:cNvContentPartPr/>
              <p14:nvPr/>
            </p14:nvContentPartPr>
            <p14:xfrm>
              <a:off x="2053499" y="3387258"/>
              <a:ext cx="1400400" cy="1521000"/>
            </p14:xfrm>
          </p:contentPart>
        </mc:Choice>
        <mc:Fallback>
          <p:pic>
            <p:nvPicPr>
              <p:cNvPr id="9" name="Ink 8"/>
              <p:cNvPicPr/>
              <p:nvPr/>
            </p:nvPicPr>
            <p:blipFill>
              <a:blip r:embed="rId4"/>
              <a:stretch>
                <a:fillRect/>
              </a:stretch>
            </p:blipFill>
            <p:spPr>
              <a:xfrm>
                <a:off x="2038379" y="3372138"/>
                <a:ext cx="1430640" cy="15512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4" name="Ink 13"/>
              <p14:cNvContentPartPr/>
              <p14:nvPr/>
            </p14:nvContentPartPr>
            <p14:xfrm>
              <a:off x="884579" y="5556258"/>
              <a:ext cx="1798920" cy="65520"/>
            </p14:xfrm>
          </p:contentPart>
        </mc:Choice>
        <mc:Fallback>
          <p:pic>
            <p:nvPicPr>
              <p:cNvPr id="14" name="Ink 13"/>
              <p:cNvPicPr/>
              <p:nvPr/>
            </p:nvPicPr>
            <p:blipFill>
              <a:blip r:embed="rId6"/>
              <a:stretch>
                <a:fillRect/>
              </a:stretch>
            </p:blipFill>
            <p:spPr>
              <a:xfrm>
                <a:off x="869459" y="5541138"/>
                <a:ext cx="182916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5" name="Ink 14"/>
              <p14:cNvContentPartPr/>
              <p14:nvPr/>
            </p14:nvContentPartPr>
            <p14:xfrm>
              <a:off x="1873859" y="5981058"/>
              <a:ext cx="764640" cy="46080"/>
            </p14:xfrm>
          </p:contentPart>
        </mc:Choice>
        <mc:Fallback>
          <p:pic>
            <p:nvPicPr>
              <p:cNvPr id="15" name="Ink 14"/>
              <p:cNvPicPr/>
              <p:nvPr/>
            </p:nvPicPr>
            <p:blipFill>
              <a:blip r:embed="rId8"/>
              <a:stretch>
                <a:fillRect/>
              </a:stretch>
            </p:blipFill>
            <p:spPr>
              <a:xfrm>
                <a:off x="1858739" y="5965938"/>
                <a:ext cx="79488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6" name="Ink 15"/>
              <p14:cNvContentPartPr/>
              <p14:nvPr/>
            </p14:nvContentPartPr>
            <p14:xfrm>
              <a:off x="899339" y="6400818"/>
              <a:ext cx="1499400" cy="77040"/>
            </p14:xfrm>
          </p:contentPart>
        </mc:Choice>
        <mc:Fallback>
          <p:pic>
            <p:nvPicPr>
              <p:cNvPr id="16" name="Ink 15"/>
              <p:cNvPicPr/>
              <p:nvPr/>
            </p:nvPicPr>
            <p:blipFill>
              <a:blip r:embed="rId10"/>
              <a:stretch>
                <a:fillRect/>
              </a:stretch>
            </p:blipFill>
            <p:spPr>
              <a:xfrm>
                <a:off x="884219" y="6385698"/>
                <a:ext cx="1529640" cy="107280"/>
              </a:xfrm>
              <a:prstGeom prst="rect">
                <a:avLst/>
              </a:prstGeom>
            </p:spPr>
          </p:pic>
        </mc:Fallback>
      </mc:AlternateContent>
    </p:spTree>
    <p:extLst>
      <p:ext uri="{BB962C8B-B14F-4D97-AF65-F5344CB8AC3E}">
        <p14:creationId xmlns:p14="http://schemas.microsoft.com/office/powerpoint/2010/main" val="39732750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121</TotalTime>
  <Words>407</Words>
  <Application>Microsoft Office PowerPoint</Application>
  <PresentationFormat>On-screen Show (4:3)</PresentationFormat>
  <Paragraphs>37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Paper</vt:lpstr>
      <vt:lpstr>Describe one research method used to investigate schizophrenia (6)</vt:lpstr>
      <vt:lpstr>Why do Researchers do MZ/DZ twin studies?</vt:lpstr>
      <vt:lpstr>Who are the Pps?</vt:lpstr>
      <vt:lpstr>PowerPoint Presentation</vt:lpstr>
      <vt:lpstr>PowerPoint Presentation</vt:lpstr>
      <vt:lpstr>PowerPoint Presentation</vt:lpstr>
      <vt:lpstr>PowerPoint Presentation</vt:lpstr>
      <vt:lpstr>PowerPoint Presentation</vt:lpstr>
      <vt:lpstr>PowerPoint Presentation</vt:lpstr>
      <vt:lpstr>Illustrative example:  Gottesman and Shields (1966) </vt:lpstr>
    </vt:vector>
  </TitlesOfParts>
  <Company>The Portsmouth Grammar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Describe one research method used to investigate schizophrenia (6)</dc:title>
  <dc:creator>IT Dept</dc:creator>
  <cp:lastModifiedBy>IT Dept</cp:lastModifiedBy>
  <cp:revision>11</cp:revision>
  <dcterms:created xsi:type="dcterms:W3CDTF">2013-11-02T08:55:12Z</dcterms:created>
  <dcterms:modified xsi:type="dcterms:W3CDTF">2013-11-02T10:56:34Z</dcterms:modified>
</cp:coreProperties>
</file>