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8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946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217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39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187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47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9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59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05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326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60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07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F34E1-5BB3-423E-BB6D-2E09AED6BB78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F72DD-61BE-4C06-917A-CAACB2E94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873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478" y="409176"/>
            <a:ext cx="1527947" cy="15279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10" y="4494110"/>
            <a:ext cx="1946542" cy="18540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587"/>
            <a:ext cx="1369469" cy="20579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729" y="98169"/>
            <a:ext cx="1992207" cy="1681945"/>
          </a:xfrm>
          <a:prstGeom prst="rect">
            <a:avLst/>
          </a:prstGeom>
        </p:spPr>
      </p:pic>
      <p:pic>
        <p:nvPicPr>
          <p:cNvPr id="1026" name="Picture 2" descr="whitera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84687"/>
            <a:ext cx="1677630" cy="114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ryBab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016" y="257311"/>
            <a:ext cx="1846263" cy="136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447" y="1900372"/>
            <a:ext cx="1295400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734" y="5026062"/>
            <a:ext cx="1970076" cy="156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412" y="3093099"/>
            <a:ext cx="1436033" cy="21036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87" y="2830452"/>
            <a:ext cx="1677247" cy="16847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097" y="4729955"/>
            <a:ext cx="2460005" cy="13823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2" b="10304"/>
          <a:stretch/>
        </p:blipFill>
        <p:spPr>
          <a:xfrm>
            <a:off x="6414135" y="1900372"/>
            <a:ext cx="2227928" cy="19081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429" y="3551711"/>
            <a:ext cx="1735401" cy="138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24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Wood (AJW)</dc:creator>
  <cp:lastModifiedBy>Amanda Wood (AJW)</cp:lastModifiedBy>
  <cp:revision>2</cp:revision>
  <dcterms:created xsi:type="dcterms:W3CDTF">2017-10-16T00:05:52Z</dcterms:created>
  <dcterms:modified xsi:type="dcterms:W3CDTF">2017-10-16T00:18:56Z</dcterms:modified>
</cp:coreProperties>
</file>