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2" r:id="rId3"/>
    <p:sldId id="258" r:id="rId4"/>
    <p:sldId id="259" r:id="rId5"/>
    <p:sldId id="260" r:id="rId6"/>
    <p:sldId id="261" r:id="rId7"/>
    <p:sldId id="25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47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4B890-FD05-4801-92C6-D812D89591AA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4F45B-10AA-4342-BE03-011799A0C3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1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4F45B-10AA-4342-BE03-011799A0C3D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2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EBC7A-7B46-4033-8785-A01AF493C206}" type="datetimeFigureOut">
              <a:rPr lang="en-US" smtClean="0"/>
              <a:pPr/>
              <a:t>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07147-182E-456E-B8A3-D443002EC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2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8130" name="Picture 2" descr="http://studentsmetro.com/fun/dat/542/pauly-unstoppab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1" y="0"/>
            <a:ext cx="5148649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ndignet.files.wordpress.com/2009/08/obesity_picture_small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3" y="0"/>
            <a:ext cx="6186767" cy="686731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0" descr="cruelladevil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-78246"/>
            <a:ext cx="5715040" cy="693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8" descr="imag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0"/>
            <a:ext cx="60215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a0.vox.com/6a00b8ea07255e1bc000c2251c2ff8604a-320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1" y="0"/>
            <a:ext cx="6429375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literaryaddict.files.wordpress.com/2008/07/bulimia-anorex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-465123"/>
            <a:ext cx="5080004" cy="732312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1.bp.blogspot.com/_5-9pSyTiM_U/SLa3t8blEXI/AAAAAAAAC94/7xSi1A9gQK0/s400/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0"/>
            <a:ext cx="5214974" cy="672899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bp0.blogger.com/_FEuV_1Js65M/R98rgkw9ZdI/AAAAAAAAAK4/A5-3DsnV6as/s400/record_plastic_surgery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928669"/>
            <a:ext cx="6429420" cy="498280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sideshowtoy.com/mas_assets/jpg/4336_press01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0"/>
            <a:ext cx="5572164" cy="703852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slowbreaker.com/images/20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0"/>
            <a:ext cx="4857784" cy="731964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funnyhub.com/content_images/3489_1745_crazy-contortioni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428604"/>
            <a:ext cx="6151574" cy="580005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gearfuse.com/wp-content/uploads/2007/10/smok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285728"/>
            <a:ext cx="6357982" cy="620882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static.guim.co.uk/sys-images/Guardian/Pix/pictures/2009/12/2/1259771217457/SOCIAL-Partnerships-1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857232"/>
            <a:ext cx="7977243" cy="478634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odditycentral.com/wp-content/uploads/2009/12/Mr-Christm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0"/>
            <a:ext cx="5985323" cy="642939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reedacademy.files.wordpress.com/2008/12/britney-spears-shaves-her-head-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0"/>
            <a:ext cx="4786346" cy="717951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log.photos2view.com/files/tallest-shortest-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500042"/>
            <a:ext cx="6503034" cy="606585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ironmanmagazine.com/site/images/2008/08/strongman-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runksondikes.files.wordpress.com/2009/09/house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7166"/>
            <a:ext cx="7883965" cy="592297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2.bp.blogspot.com/_JmpkIMgnzIE/SjlP0PvKFnI/AAAAAAAAgOM/L4pUf0AbPC8/s400/Bizarre+and+Weird+People+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85728"/>
            <a:ext cx="6151574" cy="615157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humorland.wordmess.net/files/2008/11/ganguru0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857232"/>
            <a:ext cx="7522193" cy="51435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21</Words>
  <Application>Microsoft Office PowerPoint</Application>
  <PresentationFormat>On-screen Show (4:3)</PresentationFormat>
  <Paragraphs>21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Emily Medcalf</dc:creator>
  <cp:lastModifiedBy>IT Dept</cp:lastModifiedBy>
  <cp:revision>11</cp:revision>
  <dcterms:created xsi:type="dcterms:W3CDTF">2010-01-19T09:24:04Z</dcterms:created>
  <dcterms:modified xsi:type="dcterms:W3CDTF">2017-01-22T17:59:05Z</dcterms:modified>
</cp:coreProperties>
</file>