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02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5CBC-7D24-403A-8055-D4AF6C8FFBC9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17CF-B937-47E3-BF7F-5074481F8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910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5CBC-7D24-403A-8055-D4AF6C8FFBC9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17CF-B937-47E3-BF7F-5074481F8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375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5CBC-7D24-403A-8055-D4AF6C8FFBC9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17CF-B937-47E3-BF7F-5074481F8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623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5CBC-7D24-403A-8055-D4AF6C8FFBC9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17CF-B937-47E3-BF7F-5074481F8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12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5CBC-7D24-403A-8055-D4AF6C8FFBC9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17CF-B937-47E3-BF7F-5074481F8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427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5CBC-7D24-403A-8055-D4AF6C8FFBC9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17CF-B937-47E3-BF7F-5074481F8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02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5CBC-7D24-403A-8055-D4AF6C8FFBC9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17CF-B937-47E3-BF7F-5074481F8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938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5CBC-7D24-403A-8055-D4AF6C8FFBC9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17CF-B937-47E3-BF7F-5074481F8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660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5CBC-7D24-403A-8055-D4AF6C8FFBC9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17CF-B937-47E3-BF7F-5074481F8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504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5CBC-7D24-403A-8055-D4AF6C8FFBC9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17CF-B937-47E3-BF7F-5074481F8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420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5CBC-7D24-403A-8055-D4AF6C8FFBC9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17CF-B937-47E3-BF7F-5074481F8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021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D5CBC-7D24-403A-8055-D4AF6C8FFBC9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617CF-B937-47E3-BF7F-5074481F8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414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961049"/>
              </p:ext>
            </p:extLst>
          </p:nvPr>
        </p:nvGraphicFramePr>
        <p:xfrm>
          <a:off x="827583" y="764705"/>
          <a:ext cx="7920882" cy="3287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294"/>
                <a:gridCol w="2640294"/>
                <a:gridCol w="2640294"/>
              </a:tblGrid>
              <a:tr h="1032114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 smtClean="0">
                          <a:solidFill>
                            <a:schemeClr val="tx1"/>
                          </a:solidFill>
                        </a:rPr>
                        <a:t>Not engaging with outreach</a:t>
                      </a:r>
                      <a:endParaRPr lang="en-GB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>
                          <a:solidFill>
                            <a:schemeClr val="tx1"/>
                          </a:solidFill>
                        </a:rPr>
                        <a:t>17%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>
                          <a:solidFill>
                            <a:schemeClr val="tx1"/>
                          </a:solidFill>
                        </a:rPr>
                        <a:t>27%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r>
                        <a:rPr lang="en-GB" sz="3600" dirty="0" smtClean="0"/>
                        <a:t>40%</a:t>
                      </a:r>
                      <a:endParaRPr lang="en-GB" sz="36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/>
                        <a:t>2,342</a:t>
                      </a:r>
                      <a:endParaRPr lang="en-GB" sz="3600" b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/>
                        <a:t>78%</a:t>
                      </a:r>
                      <a:endParaRPr lang="en-GB" sz="3600" b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r>
                        <a:rPr lang="en-GB" sz="3600" dirty="0" smtClean="0"/>
                        <a:t>65%</a:t>
                      </a:r>
                      <a:endParaRPr lang="en-GB" sz="36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/>
                        <a:t>Stop the scandal</a:t>
                      </a:r>
                      <a:endParaRPr lang="en-GB" sz="3600" b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/>
                        <a:t>711</a:t>
                      </a:r>
                      <a:endParaRPr lang="en-GB" sz="3600" b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8641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298442"/>
              </p:ext>
            </p:extLst>
          </p:nvPr>
        </p:nvGraphicFramePr>
        <p:xfrm>
          <a:off x="827583" y="764705"/>
          <a:ext cx="7920882" cy="3435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294"/>
                <a:gridCol w="2640294"/>
                <a:gridCol w="2640294"/>
              </a:tblGrid>
              <a:tr h="1032114"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65%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40%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711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17%</a:t>
                      </a:r>
                    </a:p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Stop the scandal</a:t>
                      </a:r>
                    </a:p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2,342</a:t>
                      </a:r>
                    </a:p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Not engaging with outreach</a:t>
                      </a:r>
                    </a:p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78%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27%</a:t>
                      </a:r>
                    </a:p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9152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006330"/>
              </p:ext>
            </p:extLst>
          </p:nvPr>
        </p:nvGraphicFramePr>
        <p:xfrm>
          <a:off x="827583" y="764705"/>
          <a:ext cx="7920882" cy="3165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294"/>
                <a:gridCol w="2640294"/>
                <a:gridCol w="2640294"/>
              </a:tblGrid>
              <a:tr h="10321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 smtClean="0">
                          <a:solidFill>
                            <a:schemeClr val="tx1"/>
                          </a:solidFill>
                        </a:rPr>
                        <a:t>711</a:t>
                      </a:r>
                    </a:p>
                    <a:p>
                      <a:pPr algn="ctr"/>
                      <a:endParaRPr lang="en-GB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 smtClean="0">
                          <a:solidFill>
                            <a:schemeClr val="tx1"/>
                          </a:solidFill>
                        </a:rPr>
                        <a:t>78%</a:t>
                      </a:r>
                    </a:p>
                    <a:p>
                      <a:pPr algn="ctr"/>
                      <a:endParaRPr lang="en-GB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 smtClean="0">
                          <a:solidFill>
                            <a:schemeClr val="tx1"/>
                          </a:solidFill>
                        </a:rPr>
                        <a:t>Not engaging with outreach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65%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 smtClean="0">
                          <a:solidFill>
                            <a:schemeClr val="tx1"/>
                          </a:solidFill>
                        </a:rPr>
                        <a:t>Stop the scandal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 smtClean="0">
                          <a:solidFill>
                            <a:schemeClr val="tx1"/>
                          </a:solidFill>
                        </a:rPr>
                        <a:t>17%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40%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 smtClean="0">
                          <a:solidFill>
                            <a:schemeClr val="tx1"/>
                          </a:solidFill>
                        </a:rPr>
                        <a:t>2,342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 smtClean="0">
                          <a:solidFill>
                            <a:schemeClr val="tx1"/>
                          </a:solidFill>
                        </a:rPr>
                        <a:t>27%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0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946714"/>
              </p:ext>
            </p:extLst>
          </p:nvPr>
        </p:nvGraphicFramePr>
        <p:xfrm>
          <a:off x="827583" y="764705"/>
          <a:ext cx="7920882" cy="3096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294"/>
                <a:gridCol w="2640294"/>
                <a:gridCol w="2640294"/>
              </a:tblGrid>
              <a:tr h="10321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17%</a:t>
                      </a:r>
                    </a:p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Not engaging with outreach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65%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Stop the scandal</a:t>
                      </a:r>
                    </a:p>
                    <a:p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711</a:t>
                      </a:r>
                    </a:p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2,342</a:t>
                      </a:r>
                    </a:p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27%</a:t>
                      </a:r>
                    </a:p>
                    <a:p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40%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78%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8784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670938"/>
              </p:ext>
            </p:extLst>
          </p:nvPr>
        </p:nvGraphicFramePr>
        <p:xfrm>
          <a:off x="827583" y="764705"/>
          <a:ext cx="7920882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294"/>
                <a:gridCol w="2640294"/>
                <a:gridCol w="2640294"/>
              </a:tblGrid>
              <a:tr h="10321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 smtClean="0">
                          <a:solidFill>
                            <a:schemeClr val="tx1"/>
                          </a:solidFill>
                        </a:rPr>
                        <a:t>711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0" dirty="0" smtClean="0">
                          <a:solidFill>
                            <a:schemeClr val="tx1"/>
                          </a:solidFill>
                        </a:rPr>
                        <a:t>Stop the scandal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0" dirty="0" smtClean="0">
                          <a:solidFill>
                            <a:schemeClr val="tx1"/>
                          </a:solidFill>
                        </a:rPr>
                        <a:t>17%</a:t>
                      </a:r>
                    </a:p>
                    <a:p>
                      <a:pPr algn="ctr"/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0" smtClean="0">
                          <a:solidFill>
                            <a:schemeClr val="tx1"/>
                          </a:solidFill>
                        </a:rPr>
                        <a:t>2,342</a:t>
                      </a:r>
                      <a:endParaRPr lang="en-GB" sz="3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dirty="0" smtClean="0">
                          <a:solidFill>
                            <a:schemeClr val="tx1"/>
                          </a:solidFill>
                        </a:rPr>
                        <a:t>65%</a:t>
                      </a:r>
                    </a:p>
                    <a:p>
                      <a:pPr algn="ctr"/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>
                          <a:solidFill>
                            <a:schemeClr val="tx1"/>
                          </a:solidFill>
                        </a:rPr>
                        <a:t>78%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smtClean="0">
                          <a:solidFill>
                            <a:schemeClr val="tx1"/>
                          </a:solidFill>
                        </a:rPr>
                        <a:t>40%</a:t>
                      </a:r>
                    </a:p>
                    <a:p>
                      <a:endParaRPr lang="en-GB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0" dirty="0" smtClean="0">
                          <a:solidFill>
                            <a:schemeClr val="tx1"/>
                          </a:solidFill>
                        </a:rPr>
                        <a:t>27%</a:t>
                      </a:r>
                    </a:p>
                    <a:p>
                      <a:pPr algn="ctr"/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 smtClean="0">
                          <a:solidFill>
                            <a:schemeClr val="tx1"/>
                          </a:solidFill>
                        </a:rPr>
                        <a:t>Not engaging with outreach</a:t>
                      </a:r>
                    </a:p>
                    <a:p>
                      <a:pPr algn="ctr"/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0650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816313"/>
              </p:ext>
            </p:extLst>
          </p:nvPr>
        </p:nvGraphicFramePr>
        <p:xfrm>
          <a:off x="827583" y="764705"/>
          <a:ext cx="7920882" cy="3096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294"/>
                <a:gridCol w="2640294"/>
                <a:gridCol w="2640294"/>
              </a:tblGrid>
              <a:tr h="10321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78%</a:t>
                      </a:r>
                    </a:p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Not engaging with outreach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27%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711</a:t>
                      </a:r>
                    </a:p>
                    <a:p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2,342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17%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65%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40%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Stop the scandal</a:t>
                      </a:r>
                    </a:p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9516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516096"/>
              </p:ext>
            </p:extLst>
          </p:nvPr>
        </p:nvGraphicFramePr>
        <p:xfrm>
          <a:off x="827583" y="764705"/>
          <a:ext cx="7920882" cy="3096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294"/>
                <a:gridCol w="2640294"/>
                <a:gridCol w="2640294"/>
              </a:tblGrid>
              <a:tr h="10321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27%</a:t>
                      </a:r>
                    </a:p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40%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Not engaging with outreach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/>
                        <a:t>Stop the scandal</a:t>
                      </a:r>
                    </a:p>
                    <a:p>
                      <a:endParaRPr lang="en-GB" sz="28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 smtClean="0"/>
                        <a:t>2,342</a:t>
                      </a:r>
                      <a:endParaRPr lang="en-GB" sz="2800" b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 smtClean="0"/>
                        <a:t>78%</a:t>
                      </a:r>
                      <a:endParaRPr lang="en-GB" sz="2800" b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65%</a:t>
                      </a:r>
                      <a:endParaRPr lang="en-GB" sz="28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</a:rPr>
                        <a:t>17%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 smtClean="0"/>
                        <a:t>711</a:t>
                      </a:r>
                      <a:endParaRPr lang="en-GB" sz="2800" b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1528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057643"/>
              </p:ext>
            </p:extLst>
          </p:nvPr>
        </p:nvGraphicFramePr>
        <p:xfrm>
          <a:off x="827583" y="764705"/>
          <a:ext cx="7920882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294"/>
                <a:gridCol w="2640294"/>
                <a:gridCol w="2640294"/>
              </a:tblGrid>
              <a:tr h="10321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40%</a:t>
                      </a:r>
                    </a:p>
                    <a:p>
                      <a:pPr algn="ctr"/>
                      <a:endParaRPr lang="en-GB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>
                          <a:solidFill>
                            <a:schemeClr val="tx1"/>
                          </a:solidFill>
                        </a:rPr>
                        <a:t>17%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>
                          <a:solidFill>
                            <a:schemeClr val="tx1"/>
                          </a:solidFill>
                        </a:rPr>
                        <a:t>27%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r>
                        <a:rPr lang="en-GB" sz="3200" b="0" dirty="0" smtClean="0">
                          <a:solidFill>
                            <a:schemeClr val="tx1"/>
                          </a:solidFill>
                        </a:rPr>
                        <a:t>Not engaging with outreach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0" dirty="0" smtClean="0">
                          <a:solidFill>
                            <a:schemeClr val="tx1"/>
                          </a:solidFill>
                        </a:rPr>
                        <a:t>Stop the scandal</a:t>
                      </a:r>
                    </a:p>
                    <a:p>
                      <a:pPr algn="ctr"/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 smtClean="0">
                          <a:solidFill>
                            <a:schemeClr val="tx1"/>
                          </a:solidFill>
                        </a:rPr>
                        <a:t>65%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0" dirty="0" smtClean="0">
                          <a:solidFill>
                            <a:schemeClr val="tx1"/>
                          </a:solidFill>
                        </a:rPr>
                        <a:t>78%</a:t>
                      </a:r>
                    </a:p>
                    <a:p>
                      <a:endParaRPr lang="en-GB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0" dirty="0" smtClean="0">
                          <a:solidFill>
                            <a:schemeClr val="tx1"/>
                          </a:solidFill>
                        </a:rPr>
                        <a:t>2,342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>
                          <a:solidFill>
                            <a:schemeClr val="tx1"/>
                          </a:solidFill>
                        </a:rPr>
                        <a:t>711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9319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611275"/>
              </p:ext>
            </p:extLst>
          </p:nvPr>
        </p:nvGraphicFramePr>
        <p:xfrm>
          <a:off x="827583" y="764705"/>
          <a:ext cx="7920882" cy="3287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294"/>
                <a:gridCol w="2640294"/>
                <a:gridCol w="2640294"/>
              </a:tblGrid>
              <a:tr h="1032114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 smtClean="0">
                          <a:solidFill>
                            <a:schemeClr val="tx1"/>
                          </a:solidFill>
                        </a:rPr>
                        <a:t>Not engaging with outreach</a:t>
                      </a:r>
                      <a:endParaRPr lang="en-GB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>
                          <a:solidFill>
                            <a:schemeClr val="tx1"/>
                          </a:solidFill>
                        </a:rPr>
                        <a:t>17%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>
                          <a:solidFill>
                            <a:schemeClr val="tx1"/>
                          </a:solidFill>
                        </a:rPr>
                        <a:t>27%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r>
                        <a:rPr lang="en-GB" sz="3600" dirty="0" smtClean="0"/>
                        <a:t>40%</a:t>
                      </a:r>
                      <a:endParaRPr lang="en-GB" sz="36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/>
                        <a:t>2,342</a:t>
                      </a:r>
                      <a:endParaRPr lang="en-GB" sz="3600" b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/>
                        <a:t>78%</a:t>
                      </a:r>
                      <a:endParaRPr lang="en-GB" sz="3600" b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r>
                        <a:rPr lang="en-GB" sz="3600" dirty="0" smtClean="0"/>
                        <a:t>65%</a:t>
                      </a:r>
                      <a:endParaRPr lang="en-GB" sz="36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/>
                        <a:t>Stop the scandal</a:t>
                      </a:r>
                      <a:endParaRPr lang="en-GB" sz="3600" b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/>
                        <a:t>711</a:t>
                      </a:r>
                      <a:endParaRPr lang="en-GB" sz="3600" b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0251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611275"/>
              </p:ext>
            </p:extLst>
          </p:nvPr>
        </p:nvGraphicFramePr>
        <p:xfrm>
          <a:off x="827583" y="764705"/>
          <a:ext cx="7920882" cy="3287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294"/>
                <a:gridCol w="2640294"/>
                <a:gridCol w="2640294"/>
              </a:tblGrid>
              <a:tr h="1032114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 smtClean="0">
                          <a:solidFill>
                            <a:schemeClr val="tx1"/>
                          </a:solidFill>
                        </a:rPr>
                        <a:t>Not engaging with outreach</a:t>
                      </a:r>
                      <a:endParaRPr lang="en-GB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>
                          <a:solidFill>
                            <a:schemeClr val="tx1"/>
                          </a:solidFill>
                        </a:rPr>
                        <a:t>17%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>
                          <a:solidFill>
                            <a:schemeClr val="tx1"/>
                          </a:solidFill>
                        </a:rPr>
                        <a:t>27%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r>
                        <a:rPr lang="en-GB" sz="3600" dirty="0" smtClean="0"/>
                        <a:t>40%</a:t>
                      </a:r>
                      <a:endParaRPr lang="en-GB" sz="36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/>
                        <a:t>2,342</a:t>
                      </a:r>
                      <a:endParaRPr lang="en-GB" sz="3600" b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/>
                        <a:t>78%</a:t>
                      </a:r>
                      <a:endParaRPr lang="en-GB" sz="3600" b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r>
                        <a:rPr lang="en-GB" sz="3600" dirty="0" smtClean="0"/>
                        <a:t>65%</a:t>
                      </a:r>
                      <a:endParaRPr lang="en-GB" sz="36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/>
                        <a:t>Stop the scandal</a:t>
                      </a:r>
                      <a:endParaRPr lang="en-GB" sz="3600" b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 smtClean="0"/>
                        <a:t>711</a:t>
                      </a:r>
                      <a:endParaRPr lang="en-GB" sz="3600" b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6262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190</Words>
  <Application>Microsoft Office PowerPoint</Application>
  <PresentationFormat>On-screen Show (4:3)</PresentationFormat>
  <Paragraphs>90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Wood (AJW)</dc:creator>
  <cp:lastModifiedBy>Amanda Wood (AJW)</cp:lastModifiedBy>
  <cp:revision>4</cp:revision>
  <dcterms:created xsi:type="dcterms:W3CDTF">2017-06-17T19:24:22Z</dcterms:created>
  <dcterms:modified xsi:type="dcterms:W3CDTF">2017-06-17T20:38:33Z</dcterms:modified>
</cp:coreProperties>
</file>