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8589951-3D94-43CC-BBE7-A8644C5C27F1}" type="datetimeFigureOut">
              <a:rPr lang="en-GB" smtClean="0"/>
              <a:t>10/12/2017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445F9E6-D651-459C-A3A7-E7F7A659026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en-GB" sz="7300" dirty="0" smtClean="0"/>
              <a:t>The 4Ds of diagnosis</a:t>
            </a:r>
            <a:br>
              <a:rPr lang="en-GB" sz="7300" dirty="0" smtClean="0"/>
            </a:br>
            <a:r>
              <a:rPr lang="en-GB" sz="7300" dirty="0" smtClean="0"/>
              <a:t>Dysfunction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53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5" y="1772816"/>
            <a:ext cx="4536503" cy="4353347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Dysfunction is about not being able to cope with every day life including work and social activities </a:t>
            </a:r>
          </a:p>
          <a:p>
            <a:r>
              <a:rPr lang="en-GB" dirty="0" smtClean="0"/>
              <a:t>The Global Assessment of Functioning is a checklist which helps doctors to assess the extent to which functioning is impaired</a:t>
            </a:r>
          </a:p>
          <a:p>
            <a:r>
              <a:rPr lang="en-GB" dirty="0" smtClean="0"/>
              <a:t>This is an objective ways of measuring how a person is coping</a:t>
            </a:r>
          </a:p>
          <a:p>
            <a:r>
              <a:rPr lang="en-GB" dirty="0" smtClean="0"/>
              <a:t>A poor score on this test alone is not enough to warrant a diagnosis of any sort however it does help the clinician to get a better picture of whether the person would benefit form a diagnosis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Dysfunction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497" y="2708921"/>
            <a:ext cx="424624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9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1" y="1844824"/>
            <a:ext cx="4968552" cy="4281339"/>
          </a:xfrm>
        </p:spPr>
        <p:txBody>
          <a:bodyPr/>
          <a:lstStyle/>
          <a:p>
            <a:r>
              <a:rPr lang="en-GB" dirty="0"/>
              <a:t>Davis uses Major Depressive Disorder as an example of a disorder that can stop people from functioning as it can interfere with..</a:t>
            </a:r>
          </a:p>
          <a:p>
            <a:pPr lvl="1"/>
            <a:r>
              <a:rPr lang="en-GB" dirty="0"/>
              <a:t>Social relationships</a:t>
            </a:r>
          </a:p>
          <a:p>
            <a:pPr lvl="1"/>
            <a:r>
              <a:rPr lang="en-GB" dirty="0"/>
              <a:t>Work</a:t>
            </a:r>
          </a:p>
          <a:p>
            <a:pPr lvl="1"/>
            <a:r>
              <a:rPr lang="en-GB" dirty="0"/>
              <a:t>Self Care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Example: Major Depressive Disorder (Recurrent)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3" r="8427"/>
          <a:stretch/>
        </p:blipFill>
        <p:spPr>
          <a:xfrm>
            <a:off x="4355976" y="3573016"/>
            <a:ext cx="390698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25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988840"/>
            <a:ext cx="7408333" cy="3993307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Rosenhan</a:t>
            </a:r>
            <a:r>
              <a:rPr lang="en-GB" dirty="0" smtClean="0"/>
              <a:t> and Seligman list 7 signs that may indicate failure to function and they all relate to one or more of the other Ds:</a:t>
            </a:r>
          </a:p>
          <a:p>
            <a:pPr lvl="2"/>
            <a:r>
              <a:rPr lang="en-GB" dirty="0" smtClean="0"/>
              <a:t>Suffering (distress)</a:t>
            </a:r>
            <a:endParaRPr lang="en-GB" dirty="0"/>
          </a:p>
          <a:p>
            <a:pPr lvl="2"/>
            <a:r>
              <a:rPr lang="en-GB" dirty="0" err="1" smtClean="0"/>
              <a:t>Maladaptiveness</a:t>
            </a:r>
            <a:r>
              <a:rPr lang="en-GB" dirty="0" smtClean="0"/>
              <a:t> (danger)</a:t>
            </a:r>
          </a:p>
          <a:p>
            <a:pPr lvl="1"/>
            <a:r>
              <a:rPr lang="en-GB" dirty="0" smtClean="0"/>
              <a:t>The next 5 all link to deviance</a:t>
            </a:r>
            <a:endParaRPr lang="en-GB" dirty="0"/>
          </a:p>
          <a:p>
            <a:pPr lvl="2"/>
            <a:r>
              <a:rPr lang="en-GB" dirty="0" smtClean="0"/>
              <a:t>Vividness </a:t>
            </a:r>
            <a:r>
              <a:rPr lang="en-GB" dirty="0"/>
              <a:t>&amp; unconventionality </a:t>
            </a:r>
            <a:endParaRPr lang="en-GB" dirty="0" smtClean="0"/>
          </a:p>
          <a:p>
            <a:pPr lvl="2"/>
            <a:r>
              <a:rPr lang="en-GB" dirty="0" smtClean="0"/>
              <a:t>Unpredictably </a:t>
            </a:r>
            <a:r>
              <a:rPr lang="en-GB" dirty="0"/>
              <a:t>&amp; loss of </a:t>
            </a:r>
            <a:r>
              <a:rPr lang="en-GB" dirty="0" smtClean="0"/>
              <a:t>control</a:t>
            </a:r>
          </a:p>
          <a:p>
            <a:pPr lvl="2"/>
            <a:r>
              <a:rPr lang="en-GB" dirty="0" smtClean="0"/>
              <a:t>Irrationality/incomprehensibility</a:t>
            </a:r>
          </a:p>
          <a:p>
            <a:pPr lvl="2"/>
            <a:r>
              <a:rPr lang="en-GB" dirty="0" smtClean="0"/>
              <a:t>Causes </a:t>
            </a:r>
            <a:r>
              <a:rPr lang="en-GB" dirty="0"/>
              <a:t>observer </a:t>
            </a:r>
            <a:r>
              <a:rPr lang="en-GB" dirty="0" smtClean="0"/>
              <a:t>discomfort</a:t>
            </a:r>
          </a:p>
          <a:p>
            <a:pPr lvl="2"/>
            <a:r>
              <a:rPr lang="en-GB" dirty="0" smtClean="0"/>
              <a:t>Violates </a:t>
            </a:r>
            <a:r>
              <a:rPr lang="en-GB" dirty="0"/>
              <a:t>moral/social </a:t>
            </a:r>
            <a:r>
              <a:rPr lang="en-GB" dirty="0" smtClean="0"/>
              <a:t>standards 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Rosenhan</a:t>
            </a:r>
            <a:r>
              <a:rPr lang="en-GB" dirty="0"/>
              <a:t> &amp; Seligman (1989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4086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1" y="1484784"/>
            <a:ext cx="7668840" cy="4641379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This D also crosses over with Danger as the GAF also includes:</a:t>
            </a:r>
          </a:p>
          <a:p>
            <a:pPr lvl="1"/>
            <a:r>
              <a:rPr lang="en-GB" dirty="0" smtClean="0"/>
              <a:t>Persistent danger  of severely hurting self or others (e.g. recurrent violence)</a:t>
            </a:r>
          </a:p>
          <a:p>
            <a:pPr lvl="1"/>
            <a:r>
              <a:rPr lang="en-GB" dirty="0" smtClean="0"/>
              <a:t>Serious suicidal act with clear expectation of death</a:t>
            </a:r>
          </a:p>
          <a:p>
            <a:r>
              <a:rPr lang="en-GB" dirty="0" smtClean="0"/>
              <a:t>The GAF uses numbers to represent level of functioning and as such does not take account of WHY some one may achieve a certain score</a:t>
            </a:r>
          </a:p>
          <a:p>
            <a:pPr lvl="1"/>
            <a:r>
              <a:rPr lang="en-GB" dirty="0" smtClean="0"/>
              <a:t>E.g. Some people may put themselves in danger by going on a hunger strike for example but this is not necessarily a sign of abnormality as such</a:t>
            </a:r>
          </a:p>
          <a:p>
            <a:pPr lvl="1"/>
            <a:r>
              <a:rPr lang="en-GB" dirty="0" smtClean="0"/>
              <a:t>Sometimes people can function perfectly well but would be considered abnormal due to their lack of regard for others, as in anti-social personality disorder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689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</TotalTime>
  <Words>302</Words>
  <Application>Microsoft Office PowerPoint</Application>
  <PresentationFormat>On-screen Show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Waveform</vt:lpstr>
      <vt:lpstr>The 4Ds of diagnosis Dysfunction </vt:lpstr>
      <vt:lpstr>Dysfunction</vt:lpstr>
      <vt:lpstr>Example: Major Depressive Disorder (Recurrent)</vt:lpstr>
      <vt:lpstr>Rosenhan &amp; Seligman (1989)</vt:lpstr>
      <vt:lpstr>Limitations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4Ds of diagnosis Dysfunction</dc:title>
  <dc:creator>Amanda Wood (AJW)</dc:creator>
  <cp:lastModifiedBy>Amanda Wood (AJW)</cp:lastModifiedBy>
  <cp:revision>4</cp:revision>
  <dcterms:created xsi:type="dcterms:W3CDTF">2017-12-10T22:46:51Z</dcterms:created>
  <dcterms:modified xsi:type="dcterms:W3CDTF">2017-12-10T23:25:05Z</dcterms:modified>
</cp:coreProperties>
</file>