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120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E1ACC-66AE-4B8D-864B-417188DA4DF5}" type="datetimeFigureOut">
              <a:rPr lang="en-GB" smtClean="0"/>
              <a:t>11/12/2017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FB195-34ED-45BA-BA7E-F77BC7CACD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1535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E1ACC-66AE-4B8D-864B-417188DA4DF5}" type="datetimeFigureOut">
              <a:rPr lang="en-GB" smtClean="0"/>
              <a:t>11/12/2017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FB195-34ED-45BA-BA7E-F77BC7CACD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8573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E1ACC-66AE-4B8D-864B-417188DA4DF5}" type="datetimeFigureOut">
              <a:rPr lang="en-GB" smtClean="0"/>
              <a:t>11/12/2017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FB195-34ED-45BA-BA7E-F77BC7CACD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4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E1ACC-66AE-4B8D-864B-417188DA4DF5}" type="datetimeFigureOut">
              <a:rPr lang="en-GB" smtClean="0"/>
              <a:t>11/12/2017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FB195-34ED-45BA-BA7E-F77BC7CACD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0056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E1ACC-66AE-4B8D-864B-417188DA4DF5}" type="datetimeFigureOut">
              <a:rPr lang="en-GB" smtClean="0"/>
              <a:t>11/12/2017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FB195-34ED-45BA-BA7E-F77BC7CACD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6876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E1ACC-66AE-4B8D-864B-417188DA4DF5}" type="datetimeFigureOut">
              <a:rPr lang="en-GB" smtClean="0"/>
              <a:t>11/12/2017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FB195-34ED-45BA-BA7E-F77BC7CACD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702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E1ACC-66AE-4B8D-864B-417188DA4DF5}" type="datetimeFigureOut">
              <a:rPr lang="en-GB" smtClean="0"/>
              <a:t>11/12/2017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FB195-34ED-45BA-BA7E-F77BC7CACD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530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E1ACC-66AE-4B8D-864B-417188DA4DF5}" type="datetimeFigureOut">
              <a:rPr lang="en-GB" smtClean="0"/>
              <a:t>11/12/2017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FB195-34ED-45BA-BA7E-F77BC7CACD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2667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E1ACC-66AE-4B8D-864B-417188DA4DF5}" type="datetimeFigureOut">
              <a:rPr lang="en-GB" smtClean="0"/>
              <a:t>11/12/2017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FB195-34ED-45BA-BA7E-F77BC7CACD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5241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E1ACC-66AE-4B8D-864B-417188DA4DF5}" type="datetimeFigureOut">
              <a:rPr lang="en-GB" smtClean="0"/>
              <a:t>11/12/2017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FB195-34ED-45BA-BA7E-F77BC7CACD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4243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E1ACC-66AE-4B8D-864B-417188DA4DF5}" type="datetimeFigureOut">
              <a:rPr lang="en-GB" smtClean="0"/>
              <a:t>11/12/2017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FB195-34ED-45BA-BA7E-F77BC7CACD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7821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5E1ACC-66AE-4B8D-864B-417188DA4DF5}" type="datetimeFigureOut">
              <a:rPr lang="en-GB" smtClean="0"/>
              <a:t>11/12/2017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FB195-34ED-45BA-BA7E-F77BC7CACD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6631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67544" y="1340768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GB" sz="3200" dirty="0" smtClean="0"/>
              <a:t>Victor works in a high secure unit for prisoners with mental health difficulties. He used a questionnaire to measure levels of paranoia, where the higher the score the more paranoid the person feels. When he plotted the data, his graph looks like this:</a:t>
            </a:r>
            <a:br>
              <a:rPr lang="en-GB" sz="3200" dirty="0" smtClean="0"/>
            </a:br>
            <a:r>
              <a:rPr lang="en-GB" sz="3200" dirty="0" smtClean="0"/>
              <a:t/>
            </a:r>
            <a:br>
              <a:rPr lang="en-GB" sz="3200" dirty="0" smtClean="0"/>
            </a:br>
            <a:endParaRPr lang="en-GB" sz="32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431301" y="2734624"/>
            <a:ext cx="4536501" cy="3914741"/>
            <a:chOff x="2195739" y="2734624"/>
            <a:chExt cx="4536501" cy="3914741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1800" y="2734624"/>
              <a:ext cx="3960440" cy="3523091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067944" y="6249255"/>
              <a:ext cx="176817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dirty="0" smtClean="0"/>
                <a:t>Paranoia score </a:t>
              </a:r>
              <a:endParaRPr lang="en-GB" sz="2000" dirty="0"/>
            </a:p>
          </p:txBody>
        </p:sp>
        <p:sp>
          <p:nvSpPr>
            <p:cNvPr id="10" name="TextBox 9"/>
            <p:cNvSpPr txBox="1"/>
            <p:nvPr/>
          </p:nvSpPr>
          <p:spPr>
            <a:xfrm rot="16200000">
              <a:off x="1197164" y="4057642"/>
              <a:ext cx="239725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dirty="0" smtClean="0"/>
                <a:t>Number of prisoners </a:t>
              </a:r>
              <a:endParaRPr lang="en-GB" sz="2000" dirty="0"/>
            </a:p>
          </p:txBody>
        </p:sp>
      </p:grpSp>
      <p:sp>
        <p:nvSpPr>
          <p:cNvPr id="12" name="Rectangle 11"/>
          <p:cNvSpPr/>
          <p:nvPr/>
        </p:nvSpPr>
        <p:spPr>
          <a:xfrm>
            <a:off x="5220072" y="2924944"/>
            <a:ext cx="342361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/>
              <a:t>Describe what this graph tells us about Victor’s data (2)</a:t>
            </a:r>
          </a:p>
        </p:txBody>
      </p:sp>
    </p:spTree>
    <p:extLst>
      <p:ext uri="{BB962C8B-B14F-4D97-AF65-F5344CB8AC3E}">
        <p14:creationId xmlns:p14="http://schemas.microsoft.com/office/powerpoint/2010/main" val="18702737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65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Victor works in a high secure unit for prisoners with mental health difficulties. He used a questionnaire to measure levels of paranoia, where the higher the score the more paranoid the person feels. When he plotted the data, his graph looks like this: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Victor works in a high secure unit for prisoners with mental health difficulties. He used a questionnaire to measure levels of paranoia, where the higher the score the more paranoid the person feels. When he plotted the data, his graph looks like this:  </dc:title>
  <dc:creator>Amanda Wood (AJW)</dc:creator>
  <cp:lastModifiedBy>Amanda Wood (AJW)</cp:lastModifiedBy>
  <cp:revision>1</cp:revision>
  <dcterms:created xsi:type="dcterms:W3CDTF">2017-12-11T20:01:55Z</dcterms:created>
  <dcterms:modified xsi:type="dcterms:W3CDTF">2017-12-11T20:10:16Z</dcterms:modified>
</cp:coreProperties>
</file>