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972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DB1D-ADB2-4D01-AC57-E232C4FDF3BC}" type="datetimeFigureOut">
              <a:rPr lang="en-US" smtClean="0"/>
              <a:t>1/21/2018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3DD4-536A-450A-B031-155732F9DC8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 advTm="5000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DB1D-ADB2-4D01-AC57-E232C4FDF3BC}" type="datetimeFigureOut">
              <a:rPr lang="en-US" smtClean="0"/>
              <a:t>1/21/2018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3DD4-536A-450A-B031-155732F9DC8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 advTm="5000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DB1D-ADB2-4D01-AC57-E232C4FDF3BC}" type="datetimeFigureOut">
              <a:rPr lang="en-US" smtClean="0"/>
              <a:t>1/21/2018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3DD4-536A-450A-B031-155732F9DC8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 advTm="5000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DB1D-ADB2-4D01-AC57-E232C4FDF3BC}" type="datetimeFigureOut">
              <a:rPr lang="en-US" smtClean="0"/>
              <a:t>1/21/2018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3DD4-536A-450A-B031-155732F9DC8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 advTm="5000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DB1D-ADB2-4D01-AC57-E232C4FDF3BC}" type="datetimeFigureOut">
              <a:rPr lang="en-US" smtClean="0"/>
              <a:t>1/21/2018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3DD4-536A-450A-B031-155732F9DC8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 advTm="5000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DB1D-ADB2-4D01-AC57-E232C4FDF3BC}" type="datetimeFigureOut">
              <a:rPr lang="en-US" smtClean="0"/>
              <a:t>1/21/2018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3DD4-536A-450A-B031-155732F9DC8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 advTm="5000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DB1D-ADB2-4D01-AC57-E232C4FDF3BC}" type="datetimeFigureOut">
              <a:rPr lang="en-US" smtClean="0"/>
              <a:t>1/21/2018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3DD4-536A-450A-B031-155732F9DC8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 advTm="5000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DB1D-ADB2-4D01-AC57-E232C4FDF3BC}" type="datetimeFigureOut">
              <a:rPr lang="en-US" smtClean="0"/>
              <a:t>1/21/2018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3DD4-536A-450A-B031-155732F9DC8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 advTm="5000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DB1D-ADB2-4D01-AC57-E232C4FDF3BC}" type="datetimeFigureOut">
              <a:rPr lang="en-US" smtClean="0"/>
              <a:t>1/21/2018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3DD4-536A-450A-B031-155732F9DC8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 advTm="5000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DB1D-ADB2-4D01-AC57-E232C4FDF3BC}" type="datetimeFigureOut">
              <a:rPr lang="en-US" smtClean="0"/>
              <a:t>1/21/2018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3DD4-536A-450A-B031-155732F9DC8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 advTm="5000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DB1D-ADB2-4D01-AC57-E232C4FDF3BC}" type="datetimeFigureOut">
              <a:rPr lang="en-US" smtClean="0"/>
              <a:t>1/21/2018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3DD4-536A-450A-B031-155732F9DC8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slow" advTm="5000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6DB1D-ADB2-4D01-AC57-E232C4FDF3BC}" type="datetimeFigureOut">
              <a:rPr lang="en-US" smtClean="0"/>
              <a:t>1/21/2018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23DD4-536A-450A-B031-155732F9DC89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5000">
    <p:circl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file:///F:\pgs2a%20sept%202009\IB\paper%201\sociocultural\stereotypes\13%20Meaning.m4a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 rot="20779665">
            <a:off x="685800" y="2130425"/>
            <a:ext cx="7772400" cy="1470025"/>
          </a:xfrm>
        </p:spPr>
        <p:txBody>
          <a:bodyPr/>
          <a:lstStyle/>
          <a:p>
            <a:r>
              <a:rPr lang="en-GB" dirty="0" smtClean="0">
                <a:hlinkClick r:id="rId2" action="ppaction://hlinkfile"/>
              </a:rPr>
              <a:t>What do these things</a:t>
            </a:r>
            <a:br>
              <a:rPr lang="en-GB" dirty="0" smtClean="0">
                <a:hlinkClick r:id="rId2" action="ppaction://hlinkfile"/>
              </a:rPr>
            </a:br>
            <a:r>
              <a:rPr lang="en-GB" dirty="0" smtClean="0">
                <a:hlinkClick r:id="rId2" action="ppaction://hlinkfile"/>
              </a:rPr>
              <a:t> </a:t>
            </a:r>
            <a:r>
              <a:rPr lang="en-GB" b="1" dirty="0" smtClean="0">
                <a:solidFill>
                  <a:srgbClr val="FF0000"/>
                </a:solidFill>
                <a:hlinkClick r:id="rId2" action="ppaction://hlinkfile"/>
              </a:rPr>
              <a:t>mean</a:t>
            </a:r>
            <a:r>
              <a:rPr lang="en-GB" dirty="0" smtClean="0">
                <a:hlinkClick r:id="rId2" action="ppaction://hlinkfile"/>
              </a:rPr>
              <a:t> to you?</a:t>
            </a:r>
            <a:endParaRPr lang="en-GB" dirty="0"/>
          </a:p>
        </p:txBody>
      </p:sp>
    </p:spTree>
  </p:cSld>
  <p:clrMapOvr>
    <a:masterClrMapping/>
  </p:clrMapOvr>
  <p:transition spd="slow" advClick="0" advTm="5000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 rot="21286488">
            <a:off x="879452" y="3444172"/>
            <a:ext cx="8229600" cy="1143000"/>
          </a:xfrm>
        </p:spPr>
        <p:txBody>
          <a:bodyPr>
            <a:noAutofit/>
          </a:bodyPr>
          <a:lstStyle/>
          <a:p>
            <a:r>
              <a:rPr lang="en-GB" sz="8000" dirty="0" smtClean="0">
                <a:solidFill>
                  <a:schemeClr val="bg1"/>
                </a:solidFill>
                <a:latin typeface="Franklin Gothic Heavy" pitchFamily="34" charset="0"/>
              </a:rPr>
              <a:t>Marriage</a:t>
            </a:r>
            <a:endParaRPr lang="en-GB" sz="8000" dirty="0">
              <a:solidFill>
                <a:schemeClr val="bg1"/>
              </a:solidFill>
              <a:latin typeface="Franklin Gothic Heavy" pitchFamily="34" charset="0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 rot="21286488">
            <a:off x="392105" y="172966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GB" sz="4000" dirty="0" smtClean="0"/>
              <a:t>What does this </a:t>
            </a:r>
            <a:r>
              <a:rPr lang="en-GB" sz="4000" b="1" dirty="0" smtClean="0">
                <a:solidFill>
                  <a:srgbClr val="FF0000"/>
                </a:solidFill>
              </a:rPr>
              <a:t>mean</a:t>
            </a:r>
            <a:r>
              <a:rPr lang="en-GB" sz="4000" dirty="0" smtClean="0"/>
              <a:t> to you?</a:t>
            </a:r>
            <a:endParaRPr kumimoji="0" lang="en-GB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Franklin Gothic Heavy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slow" advTm="5000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 rot="21266637">
            <a:off x="878399" y="3110327"/>
            <a:ext cx="8229600" cy="1143000"/>
          </a:xfrm>
        </p:spPr>
        <p:txBody>
          <a:bodyPr>
            <a:noAutofit/>
          </a:bodyPr>
          <a:lstStyle/>
          <a:p>
            <a:r>
              <a:rPr lang="en-GB" sz="8000" dirty="0" smtClean="0">
                <a:solidFill>
                  <a:schemeClr val="bg1"/>
                </a:solidFill>
                <a:latin typeface="Franklin Gothic Heavy" pitchFamily="34" charset="0"/>
              </a:rPr>
              <a:t>Success</a:t>
            </a:r>
            <a:endParaRPr lang="en-GB" sz="8000" dirty="0">
              <a:solidFill>
                <a:schemeClr val="bg1"/>
              </a:solidFill>
              <a:latin typeface="Franklin Gothic Heavy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 rot="21286488">
            <a:off x="392106" y="165822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GB" sz="4000" dirty="0" smtClean="0"/>
              <a:t>What does this </a:t>
            </a:r>
            <a:r>
              <a:rPr lang="en-GB" sz="4000" b="1" dirty="0" smtClean="0">
                <a:solidFill>
                  <a:srgbClr val="FF0000"/>
                </a:solidFill>
              </a:rPr>
              <a:t>mean</a:t>
            </a:r>
            <a:r>
              <a:rPr lang="en-GB" sz="4000" dirty="0" smtClean="0"/>
              <a:t> to you?</a:t>
            </a:r>
            <a:endParaRPr kumimoji="0" lang="en-GB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Franklin Gothic Heavy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slow" advTm="5000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 rot="21266637">
            <a:off x="878399" y="3110327"/>
            <a:ext cx="8229600" cy="1143000"/>
          </a:xfrm>
        </p:spPr>
        <p:txBody>
          <a:bodyPr>
            <a:noAutofit/>
          </a:bodyPr>
          <a:lstStyle/>
          <a:p>
            <a:r>
              <a:rPr lang="en-GB" sz="8000" dirty="0" smtClean="0">
                <a:solidFill>
                  <a:schemeClr val="bg1"/>
                </a:solidFill>
                <a:latin typeface="Franklin Gothic Heavy" pitchFamily="34" charset="0"/>
              </a:rPr>
              <a:t>Beauty</a:t>
            </a:r>
            <a:endParaRPr lang="en-GB" sz="8000" dirty="0">
              <a:solidFill>
                <a:schemeClr val="bg1"/>
              </a:solidFill>
              <a:latin typeface="Franklin Gothic Heavy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 rot="21286488">
            <a:off x="392106" y="165822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GB" sz="4000" dirty="0" smtClean="0"/>
              <a:t>What does this </a:t>
            </a:r>
            <a:r>
              <a:rPr lang="en-GB" sz="4000" b="1" dirty="0" smtClean="0">
                <a:solidFill>
                  <a:srgbClr val="FF0000"/>
                </a:solidFill>
              </a:rPr>
              <a:t>mean</a:t>
            </a:r>
            <a:r>
              <a:rPr lang="en-GB" sz="4000" dirty="0" smtClean="0"/>
              <a:t> to you?</a:t>
            </a:r>
            <a:endParaRPr kumimoji="0" lang="en-GB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Franklin Gothic Heavy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slow" advTm="5000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 rot="21266637">
            <a:off x="536035" y="2967451"/>
            <a:ext cx="8229600" cy="1143000"/>
          </a:xfrm>
        </p:spPr>
        <p:txBody>
          <a:bodyPr>
            <a:noAutofit/>
          </a:bodyPr>
          <a:lstStyle/>
          <a:p>
            <a:r>
              <a:rPr lang="en-GB" sz="8000" dirty="0" smtClean="0">
                <a:solidFill>
                  <a:schemeClr val="bg1"/>
                </a:solidFill>
                <a:latin typeface="Franklin Gothic Heavy" pitchFamily="34" charset="0"/>
              </a:rPr>
              <a:t>Share</a:t>
            </a:r>
            <a:endParaRPr lang="en-GB" sz="8000" dirty="0">
              <a:solidFill>
                <a:schemeClr val="bg1"/>
              </a:solidFill>
              <a:latin typeface="Franklin Gothic Heavy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 rot="21286488">
            <a:off x="392106" y="165822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GB" sz="4000" dirty="0" smtClean="0"/>
              <a:t>What do this </a:t>
            </a:r>
            <a:r>
              <a:rPr lang="en-GB" sz="4000" b="1" dirty="0" smtClean="0">
                <a:solidFill>
                  <a:srgbClr val="FF0000"/>
                </a:solidFill>
              </a:rPr>
              <a:t>mean</a:t>
            </a:r>
            <a:r>
              <a:rPr lang="en-GB" sz="4000" dirty="0" smtClean="0"/>
              <a:t> to you?</a:t>
            </a:r>
            <a:endParaRPr kumimoji="0" lang="en-GB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Franklin Gothic Heavy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slow" advTm="5000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36</Words>
  <Application>Microsoft Office PowerPoint</Application>
  <PresentationFormat>On-screen Show (4:3)</PresentationFormat>
  <Paragraphs>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What do these things  mean to you?</vt:lpstr>
      <vt:lpstr>Marriage</vt:lpstr>
      <vt:lpstr>Success</vt:lpstr>
      <vt:lpstr>Beauty</vt:lpstr>
      <vt:lpstr>Share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 these things  mean to you?</dc:title>
  <dc:creator>mandy</dc:creator>
  <cp:lastModifiedBy>Amanda Wood (AJW)</cp:lastModifiedBy>
  <cp:revision>6</cp:revision>
  <dcterms:created xsi:type="dcterms:W3CDTF">2010-01-09T17:20:09Z</dcterms:created>
  <dcterms:modified xsi:type="dcterms:W3CDTF">2018-01-21T21:03:01Z</dcterms:modified>
</cp:coreProperties>
</file>