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9" r:id="rId2"/>
    <p:sldId id="266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64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532608AC-D345-4128-8529-18146C9DEC6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2397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16ABE-3999-4E65-B8B1-5E839DF1ACC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54141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0D68-6784-40D9-AF5C-1659ED324E6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65233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F4E1-F16C-4F39-8634-3642491331D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81762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12DB-03E2-4A1C-90F3-744E50D803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53105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95D-B2AA-4623-968B-A29B4904D4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2353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0E29-4B56-46CC-A6EB-67B8071F2C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46954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18B4-3BF5-4301-B113-63D5271EBBA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79891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8FCF-7B86-493C-8FD0-BD6129CAEA0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2180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934E-4AF1-421A-B61F-C99FE31146A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3388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B732-AD54-421E-831F-FFCF2E6898B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49631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2E7DFDF-529B-49C2-90D8-160526E2C8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93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98CE88C-C04A-48D3-8717-1B68A447B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Ethical issues in psychology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0BF8B47-09EC-4DFE-BEF0-55A980D4B0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altLang="en-US" sz="3200" dirty="0"/>
              <a:t>Why are there so many ethical issues in psychology?</a:t>
            </a:r>
            <a:endParaRPr lang="en-US" altLang="en-US" sz="3200" dirty="0"/>
          </a:p>
          <a:p>
            <a:r>
              <a:rPr lang="en-US" altLang="en-US" sz="3200" dirty="0"/>
              <a:t>Why are ethics important?</a:t>
            </a:r>
          </a:p>
          <a:p>
            <a:r>
              <a:rPr lang="en-US" altLang="en-US" sz="3200" dirty="0"/>
              <a:t>What are the issues?</a:t>
            </a:r>
          </a:p>
          <a:p>
            <a:r>
              <a:rPr lang="en-US" altLang="en-US" sz="3200" dirty="0"/>
              <a:t>What is and isn’t acceptable?</a:t>
            </a:r>
          </a:p>
          <a:p>
            <a:r>
              <a:rPr lang="en-US" altLang="en-US" sz="3200" dirty="0"/>
              <a:t>How should we make ethical judgments?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C0ACB45-C639-45A8-920F-90EC8DB3E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461881"/>
            <a:ext cx="6571343" cy="1049235"/>
          </a:xfrm>
        </p:spPr>
        <p:txBody>
          <a:bodyPr>
            <a:normAutofit fontScale="90000"/>
          </a:bodyPr>
          <a:lstStyle/>
          <a:p>
            <a:r>
              <a:rPr lang="en-GB" altLang="en-US" sz="3200" b="1" dirty="0"/>
              <a:t>Why are there so many ethical issues in psychology?</a:t>
            </a:r>
            <a:endParaRPr lang="en-US" altLang="en-US" sz="3200" b="1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9DCEC32-4E45-4B8F-9A3E-62449C6B13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2204864"/>
            <a:ext cx="6571343" cy="36666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altLang="en-US" sz="2800" dirty="0"/>
              <a:t>The study of behaviour involves living creatures whose right to be treated with respect  and care can easily be infringed</a:t>
            </a:r>
          </a:p>
          <a:p>
            <a:pPr>
              <a:lnSpc>
                <a:spcPct val="90000"/>
              </a:lnSpc>
            </a:pPr>
            <a:r>
              <a:rPr lang="en-GB" altLang="en-US" sz="2800" dirty="0"/>
              <a:t>The outcomes of psychological research sometimes reveals aspects of human nature which are unpleasant or socially sensitive </a:t>
            </a:r>
          </a:p>
          <a:p>
            <a:pPr>
              <a:lnSpc>
                <a:spcPct val="90000"/>
              </a:lnSpc>
            </a:pPr>
            <a:r>
              <a:rPr lang="en-GB" altLang="en-US" sz="2800" dirty="0"/>
              <a:t>Outcomes, particularly of social influence research could be used by political organisations to exert social control or incite prejudice </a:t>
            </a:r>
            <a:endParaRPr lang="en-US" altLang="en-US" sz="28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7A28A59-F50D-442D-96CC-FF5D0D4AE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are ethics important?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AA728B8-15E1-4ADA-A5E1-095E0EEC9C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3200" dirty="0"/>
              <a:t>Moral obligation to society</a:t>
            </a:r>
          </a:p>
          <a:p>
            <a:r>
              <a:rPr lang="en-US" altLang="en-US" sz="3200" dirty="0"/>
              <a:t>Professional values (‘amelioration of the human condition’)</a:t>
            </a:r>
          </a:p>
          <a:p>
            <a:r>
              <a:rPr lang="en-US" altLang="en-US" sz="3200" dirty="0"/>
              <a:t>Image of the discipline and profession</a:t>
            </a:r>
          </a:p>
          <a:p>
            <a:r>
              <a:rPr lang="en-US" altLang="en-US" sz="3200" dirty="0"/>
              <a:t>Practical reasons e.g. getting participants </a:t>
            </a:r>
          </a:p>
          <a:p>
            <a:endParaRPr lang="en-US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BF552CD-3E10-4E27-96F0-53B705CC8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are the issues?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8042B47-673D-46F4-A28B-23CE03D713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964080"/>
            <a:ext cx="5046712" cy="4089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sz="2400" dirty="0"/>
              <a:t>Research practices may threaten (directly or indirectly) the well-being of the participants e.g.: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/>
              <a:t>eception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R</a:t>
            </a:r>
            <a:r>
              <a:rPr lang="en-US" altLang="en-US" sz="2400" dirty="0"/>
              <a:t>ight to Withdraw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I</a:t>
            </a:r>
            <a:r>
              <a:rPr lang="en-US" altLang="en-US" sz="2400" dirty="0"/>
              <a:t>nformed consent (lack of)</a:t>
            </a:r>
          </a:p>
          <a:p>
            <a:r>
              <a:rPr lang="en-US" altLang="en-US" sz="2400" b="1" dirty="0">
                <a:solidFill>
                  <a:srgbClr val="FF0000"/>
                </a:solidFill>
              </a:rPr>
              <a:t>P</a:t>
            </a:r>
            <a:r>
              <a:rPr lang="en-US" altLang="en-US" sz="2400" dirty="0"/>
              <a:t>rotection from psychological harm including invasion of privacy/breach of confidentiality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85797-4309-42FA-B73D-A36F69C62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669" y="2132856"/>
            <a:ext cx="3159795" cy="315979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F26B64-2391-46BF-8D86-7A71B1DD4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Ethical perspectives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ABD7EF3-265F-4E95-B561-6C701CA864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9592" y="1988840"/>
            <a:ext cx="6571343" cy="34506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Deontological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The correctness of an action lies in itself, not its consequences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E.g. lying is always wrong, even if it produces a good outcome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Teleological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The correctness of an action is determined by its intended consequences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E.g. lying is good if it is done for the ‘right’ reasons (like protecting a person from harm)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DB5A14A-9F40-4CE3-BC22-2167B9BC9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Ethical Perspectives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D8C8537-254F-42AC-838D-6C71D75B7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2800"/>
              <a:t>Utilitarian</a:t>
            </a:r>
          </a:p>
          <a:p>
            <a:pPr lvl="1"/>
            <a:r>
              <a:rPr lang="en-US" altLang="en-US" sz="2400"/>
              <a:t>A form of teleological ethics</a:t>
            </a:r>
          </a:p>
          <a:p>
            <a:pPr lvl="1"/>
            <a:r>
              <a:rPr lang="en-US" altLang="en-US" sz="2400"/>
              <a:t>The moral correctness of an action is determined by its consequences for society as a whole</a:t>
            </a:r>
          </a:p>
          <a:p>
            <a:pPr lvl="1"/>
            <a:r>
              <a:rPr lang="en-US" altLang="en-US" sz="2400"/>
              <a:t>“The greatest good for the greatest number”</a:t>
            </a:r>
          </a:p>
          <a:p>
            <a:r>
              <a:rPr lang="en-US" altLang="en-US" sz="2800"/>
              <a:t>Psychological researchers usually take a utilitarian view, but with certain absolute prohibitions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0F86141-B23B-4A47-B9C7-5031A29A04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Making ethical decisions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70DEC94-D7E6-4CE4-95FF-7CBB362812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577" y="2015733"/>
            <a:ext cx="4392488" cy="403774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Where ethical problems arise, a cost-benefit analysis is often applied, where: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/>
              <a:t>Costs </a:t>
            </a:r>
            <a:r>
              <a:rPr lang="en-US" altLang="en-US" sz="2400" dirty="0"/>
              <a:t>are the (potentially) negative consequences of the research – </a:t>
            </a:r>
            <a:r>
              <a:rPr lang="en-US" altLang="en-US" sz="2400" i="1" dirty="0"/>
              <a:t>usually</a:t>
            </a:r>
            <a:r>
              <a:rPr lang="en-US" altLang="en-US" sz="2400" dirty="0"/>
              <a:t> for the </a:t>
            </a:r>
            <a:r>
              <a:rPr lang="en-US" altLang="en-US" sz="2400" dirty="0" err="1"/>
              <a:t>Pps</a:t>
            </a:r>
            <a:r>
              <a:rPr lang="en-US" altLang="en-US" sz="2400" dirty="0"/>
              <a:t> involved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/>
              <a:t>Benefits</a:t>
            </a:r>
            <a:r>
              <a:rPr lang="en-US" altLang="en-US" sz="2400" dirty="0"/>
              <a:t> are the (potentially) positive consequences of the research for the </a:t>
            </a:r>
            <a:r>
              <a:rPr lang="en-US" altLang="en-US" sz="2400" dirty="0" err="1"/>
              <a:t>Pps</a:t>
            </a:r>
            <a:r>
              <a:rPr lang="en-US" altLang="en-US" sz="2400" dirty="0"/>
              <a:t> or (more usually) for society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4D50C-5236-4FD8-BB31-325C26244B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1"/>
          <a:stretch/>
        </p:blipFill>
        <p:spPr>
          <a:xfrm>
            <a:off x="5148065" y="2654292"/>
            <a:ext cx="3384375" cy="234701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41C6AB-3B74-4737-A4F0-628688810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Cost-benefit analysis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041CF99-0B62-4E95-BD4B-F013BF7F30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1853755"/>
            <a:ext cx="4896544" cy="4037747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Provides a framework for making ethical decisions</a:t>
            </a:r>
          </a:p>
          <a:p>
            <a:r>
              <a:rPr lang="en-US" altLang="en-US" sz="2800" dirty="0"/>
              <a:t>Involves subjective judgements about costs and benefits</a:t>
            </a:r>
          </a:p>
          <a:p>
            <a:r>
              <a:rPr lang="en-US" altLang="en-US" sz="2800" dirty="0"/>
              <a:t>Consequences cannot always be anticipated e.g. Zimbardo, Milgram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EA84F8-100E-4F92-AD05-A8E736DC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11305"/>
            <a:ext cx="3931211" cy="393121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153</TotalTime>
  <Words>378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Times New Roman</vt:lpstr>
      <vt:lpstr>Arial</vt:lpstr>
      <vt:lpstr>HelveticaNeue MediumExt</vt:lpstr>
      <vt:lpstr>HelveticaNeue LightExt</vt:lpstr>
      <vt:lpstr>Calibri</vt:lpstr>
      <vt:lpstr>Monotype Sorts</vt:lpstr>
      <vt:lpstr>Arial Narrow</vt:lpstr>
      <vt:lpstr>Gallery</vt:lpstr>
      <vt:lpstr>Ethical issues in psychology</vt:lpstr>
      <vt:lpstr>Why are there so many ethical issues in psychology?</vt:lpstr>
      <vt:lpstr>Why are ethics important?</vt:lpstr>
      <vt:lpstr>What are the issues?</vt:lpstr>
      <vt:lpstr>Ethical perspectives</vt:lpstr>
      <vt:lpstr>Ethical Perspectives</vt:lpstr>
      <vt:lpstr>Making ethical decisions</vt:lpstr>
      <vt:lpstr>Cost-benefit analysis</vt:lpstr>
    </vt:vector>
  </TitlesOfParts>
  <Company>psychlotron.org.uk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in Psychology</dc:title>
  <dc:creator>Sammons</dc:creator>
  <cp:lastModifiedBy>user</cp:lastModifiedBy>
  <cp:revision>7</cp:revision>
  <dcterms:created xsi:type="dcterms:W3CDTF">2006-04-21T10:28:12Z</dcterms:created>
  <dcterms:modified xsi:type="dcterms:W3CDTF">2019-07-12T15:20:16Z</dcterms:modified>
</cp:coreProperties>
</file>