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6858000" cx="9144000"/>
  <p:notesSz cx="6858000" cy="9144000"/>
  <p:embeddedFontLst>
    <p:embeddedFont>
      <p:font typeface="Palatino Linotype"/>
      <p:regular r:id="rId17"/>
      <p:bold r:id="rId18"/>
      <p:italic r:id="rId19"/>
      <p:boldItalic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2D200454-40CA-4A62-9FC3-DE9A4176ACB9}">
      <p15:notesGuideLst>
        <p15:guide id="1" orient="horz" pos="2880">
          <p15:clr>
            <a:srgbClr val="000000"/>
          </p15:clr>
        </p15:guide>
        <p15:guide id="2" pos="2160">
          <p15:clr>
            <a:srgbClr val="000000"/>
          </p15:clr>
        </p15:guide>
      </p15:notes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160" orient="horz"/>
        <p:guide pos="2880"/>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20" Type="http://schemas.openxmlformats.org/officeDocument/2006/relationships/font" Target="fonts/PalatinoLinotype-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PalatinoLinotype-regular.fntdata"/><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PalatinoLinotype-italic.fntdata"/><Relationship Id="rId6" Type="http://schemas.openxmlformats.org/officeDocument/2006/relationships/slide" Target="slides/slide1.xml"/><Relationship Id="rId18" Type="http://schemas.openxmlformats.org/officeDocument/2006/relationships/font" Target="fonts/PalatinoLinotype-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2"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 name="Google Shape;7;n"/>
          <p:cNvSpPr txBox="1"/>
          <p:nvPr>
            <p:ph idx="11" type="ftr"/>
          </p:nvPr>
        </p:nvSpPr>
        <p:spPr>
          <a:xfrm>
            <a:off x="0" y="8685212"/>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0" name="Shape 100"/>
        <p:cNvGrpSpPr/>
        <p:nvPr/>
      </p:nvGrpSpPr>
      <p:grpSpPr>
        <a:xfrm>
          <a:off x="0" y="0"/>
          <a:ext cx="0" cy="0"/>
          <a:chOff x="0" y="0"/>
          <a:chExt cx="0" cy="0"/>
        </a:xfrm>
      </p:grpSpPr>
      <p:sp>
        <p:nvSpPr>
          <p:cNvPr id="101" name="Google Shape;101;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 name="Google Shape;102;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6" name="Shape 106"/>
        <p:cNvGrpSpPr/>
        <p:nvPr/>
      </p:nvGrpSpPr>
      <p:grpSpPr>
        <a:xfrm>
          <a:off x="0" y="0"/>
          <a:ext cx="0" cy="0"/>
          <a:chOff x="0" y="0"/>
          <a:chExt cx="0" cy="0"/>
        </a:xfrm>
      </p:grpSpPr>
      <p:sp>
        <p:nvSpPr>
          <p:cNvPr id="107" name="Google Shape;107;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8" name="Google Shape;108;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1" name="Shape 111"/>
        <p:cNvGrpSpPr/>
        <p:nvPr/>
      </p:nvGrpSpPr>
      <p:grpSpPr>
        <a:xfrm>
          <a:off x="0" y="0"/>
          <a:ext cx="0" cy="0"/>
          <a:chOff x="0" y="0"/>
          <a:chExt cx="0" cy="0"/>
        </a:xfrm>
      </p:grpSpPr>
      <p:sp>
        <p:nvSpPr>
          <p:cNvPr id="112" name="Google Shape;112;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 name="Google Shape;113;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7" name="Shape 117"/>
        <p:cNvGrpSpPr/>
        <p:nvPr/>
      </p:nvGrpSpPr>
      <p:grpSpPr>
        <a:xfrm>
          <a:off x="0" y="0"/>
          <a:ext cx="0" cy="0"/>
          <a:chOff x="0" y="0"/>
          <a:chExt cx="0" cy="0"/>
        </a:xfrm>
      </p:grpSpPr>
      <p:sp>
        <p:nvSpPr>
          <p:cNvPr id="118" name="Google Shape;118;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9" name="Google Shape;119;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2" name="Shape 132"/>
        <p:cNvGrpSpPr/>
        <p:nvPr/>
      </p:nvGrpSpPr>
      <p:grpSpPr>
        <a:xfrm>
          <a:off x="0" y="0"/>
          <a:ext cx="0" cy="0"/>
          <a:chOff x="0" y="0"/>
          <a:chExt cx="0" cy="0"/>
        </a:xfrm>
      </p:grpSpPr>
      <p:sp>
        <p:nvSpPr>
          <p:cNvPr id="133" name="Google Shape;133;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 name="Google Shape;134;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9" name="Shape 139"/>
        <p:cNvGrpSpPr/>
        <p:nvPr/>
      </p:nvGrpSpPr>
      <p:grpSpPr>
        <a:xfrm>
          <a:off x="0" y="0"/>
          <a:ext cx="0" cy="0"/>
          <a:chOff x="0" y="0"/>
          <a:chExt cx="0" cy="0"/>
        </a:xfrm>
      </p:grpSpPr>
      <p:sp>
        <p:nvSpPr>
          <p:cNvPr id="140" name="Google Shape;140;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1" name="Google Shape;141;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5" name="Shape 145"/>
        <p:cNvGrpSpPr/>
        <p:nvPr/>
      </p:nvGrpSpPr>
      <p:grpSpPr>
        <a:xfrm>
          <a:off x="0" y="0"/>
          <a:ext cx="0" cy="0"/>
          <a:chOff x="0" y="0"/>
          <a:chExt cx="0" cy="0"/>
        </a:xfrm>
      </p:grpSpPr>
      <p:sp>
        <p:nvSpPr>
          <p:cNvPr id="146" name="Google Shape;146;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7" name="Google Shape;147;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6" name="Shape 156"/>
        <p:cNvGrpSpPr/>
        <p:nvPr/>
      </p:nvGrpSpPr>
      <p:grpSpPr>
        <a:xfrm>
          <a:off x="0" y="0"/>
          <a:ext cx="0" cy="0"/>
          <a:chOff x="0" y="0"/>
          <a:chExt cx="0" cy="0"/>
        </a:xfrm>
      </p:grpSpPr>
      <p:sp>
        <p:nvSpPr>
          <p:cNvPr id="157" name="Google Shape;157;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8" name="Google Shape;158;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8" name="Shape 168"/>
        <p:cNvGrpSpPr/>
        <p:nvPr/>
      </p:nvGrpSpPr>
      <p:grpSpPr>
        <a:xfrm>
          <a:off x="0" y="0"/>
          <a:ext cx="0" cy="0"/>
          <a:chOff x="0" y="0"/>
          <a:chExt cx="0" cy="0"/>
        </a:xfrm>
      </p:grpSpPr>
      <p:sp>
        <p:nvSpPr>
          <p:cNvPr id="169" name="Google Shape;169;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0" name="Google Shape;170;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4" name="Shape 174"/>
        <p:cNvGrpSpPr/>
        <p:nvPr/>
      </p:nvGrpSpPr>
      <p:grpSpPr>
        <a:xfrm>
          <a:off x="0" y="0"/>
          <a:ext cx="0" cy="0"/>
          <a:chOff x="0" y="0"/>
          <a:chExt cx="0" cy="0"/>
        </a:xfrm>
      </p:grpSpPr>
      <p:sp>
        <p:nvSpPr>
          <p:cNvPr id="175" name="Google Shape;175;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6" name="Google Shape;176;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3" name="Shape 183"/>
        <p:cNvGrpSpPr/>
        <p:nvPr/>
      </p:nvGrpSpPr>
      <p:grpSpPr>
        <a:xfrm>
          <a:off x="0" y="0"/>
          <a:ext cx="0" cy="0"/>
          <a:chOff x="0" y="0"/>
          <a:chExt cx="0" cy="0"/>
        </a:xfrm>
      </p:grpSpPr>
      <p:sp>
        <p:nvSpPr>
          <p:cNvPr id="184" name="Google Shape;184;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 name="Google Shape;185;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38" name="Shape 38"/>
        <p:cNvGrpSpPr/>
        <p:nvPr/>
      </p:nvGrpSpPr>
      <p:grpSpPr>
        <a:xfrm>
          <a:off x="0" y="0"/>
          <a:ext cx="0" cy="0"/>
          <a:chOff x="0" y="0"/>
          <a:chExt cx="0" cy="0"/>
        </a:xfrm>
      </p:grpSpPr>
      <p:sp>
        <p:nvSpPr>
          <p:cNvPr id="39" name="Google Shape;39;p2"/>
          <p:cNvSpPr txBox="1"/>
          <p:nvPr>
            <p:ph type="ctrTitle"/>
          </p:nvPr>
        </p:nvSpPr>
        <p:spPr>
          <a:xfrm>
            <a:off x="1009442" y="3307355"/>
            <a:ext cx="7117180" cy="1470025"/>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1"/>
              </a:buClr>
              <a:buSzPts val="4000"/>
              <a:buFont typeface="Verdana"/>
              <a:buNone/>
              <a:defRPr sz="4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2"/>
          <p:cNvSpPr txBox="1"/>
          <p:nvPr>
            <p:ph idx="1" type="subTitle"/>
          </p:nvPr>
        </p:nvSpPr>
        <p:spPr>
          <a:xfrm>
            <a:off x="1009442" y="4777380"/>
            <a:ext cx="7117180" cy="861420"/>
          </a:xfrm>
          <a:prstGeom prst="rect">
            <a:avLst/>
          </a:prstGeom>
          <a:noFill/>
          <a:ln>
            <a:noFill/>
          </a:ln>
        </p:spPr>
        <p:txBody>
          <a:bodyPr anchorCtr="0" anchor="t" bIns="45700" lIns="91425" spcFirstLastPara="1" rIns="91425" wrap="square" tIns="45700">
            <a:noAutofit/>
          </a:bodyPr>
          <a:lstStyle>
            <a:lvl1pPr lvl="0" algn="l">
              <a:spcBef>
                <a:spcPts val="400"/>
              </a:spcBef>
              <a:spcAft>
                <a:spcPts val="0"/>
              </a:spcAft>
              <a:buSzPts val="2000"/>
              <a:buNone/>
              <a:defRPr sz="2000">
                <a:solidFill>
                  <a:srgbClr val="01376E"/>
                </a:solidFill>
              </a:defRPr>
            </a:lvl1pPr>
            <a:lvl2pPr lvl="1" algn="ctr">
              <a:spcBef>
                <a:spcPts val="600"/>
              </a:spcBef>
              <a:spcAft>
                <a:spcPts val="0"/>
              </a:spcAft>
              <a:buSzPts val="1600"/>
              <a:buNone/>
              <a:defRPr>
                <a:solidFill>
                  <a:schemeClr val="lt1"/>
                </a:solidFill>
              </a:defRPr>
            </a:lvl2pPr>
            <a:lvl3pPr lvl="2" algn="ctr">
              <a:spcBef>
                <a:spcPts val="600"/>
              </a:spcBef>
              <a:spcAft>
                <a:spcPts val="0"/>
              </a:spcAft>
              <a:buSzPts val="1400"/>
              <a:buNone/>
              <a:defRPr>
                <a:solidFill>
                  <a:schemeClr val="lt1"/>
                </a:solidFill>
              </a:defRPr>
            </a:lvl3pPr>
            <a:lvl4pPr lvl="3" algn="ctr">
              <a:spcBef>
                <a:spcPts val="600"/>
              </a:spcBef>
              <a:spcAft>
                <a:spcPts val="0"/>
              </a:spcAft>
              <a:buSzPts val="1200"/>
              <a:buNone/>
              <a:defRPr>
                <a:solidFill>
                  <a:schemeClr val="lt1"/>
                </a:solidFill>
              </a:defRPr>
            </a:lvl4pPr>
            <a:lvl5pPr lvl="4" algn="ctr">
              <a:spcBef>
                <a:spcPts val="600"/>
              </a:spcBef>
              <a:spcAft>
                <a:spcPts val="0"/>
              </a:spcAft>
              <a:buSzPts val="1200"/>
              <a:buNone/>
              <a:defRPr>
                <a:solidFill>
                  <a:schemeClr val="lt1"/>
                </a:solidFill>
              </a:defRPr>
            </a:lvl5pPr>
            <a:lvl6pPr lvl="5" algn="ctr">
              <a:spcBef>
                <a:spcPts val="600"/>
              </a:spcBef>
              <a:spcAft>
                <a:spcPts val="0"/>
              </a:spcAft>
              <a:buClr>
                <a:schemeClr val="lt1"/>
              </a:buClr>
              <a:buSzPts val="2000"/>
              <a:buNone/>
              <a:defRPr>
                <a:solidFill>
                  <a:schemeClr val="lt1"/>
                </a:solidFill>
              </a:defRPr>
            </a:lvl6pPr>
            <a:lvl7pPr lvl="6" algn="ctr">
              <a:spcBef>
                <a:spcPts val="400"/>
              </a:spcBef>
              <a:spcAft>
                <a:spcPts val="0"/>
              </a:spcAft>
              <a:buClr>
                <a:schemeClr val="lt1"/>
              </a:buClr>
              <a:buSzPts val="2000"/>
              <a:buNone/>
              <a:defRPr>
                <a:solidFill>
                  <a:schemeClr val="lt1"/>
                </a:solidFill>
              </a:defRPr>
            </a:lvl7pPr>
            <a:lvl8pPr lvl="7" algn="ctr">
              <a:spcBef>
                <a:spcPts val="400"/>
              </a:spcBef>
              <a:spcAft>
                <a:spcPts val="0"/>
              </a:spcAft>
              <a:buClr>
                <a:schemeClr val="lt1"/>
              </a:buClr>
              <a:buSzPts val="2000"/>
              <a:buNone/>
              <a:defRPr>
                <a:solidFill>
                  <a:schemeClr val="lt1"/>
                </a:solidFill>
              </a:defRPr>
            </a:lvl8pPr>
            <a:lvl9pPr lvl="8" algn="ctr">
              <a:spcBef>
                <a:spcPts val="400"/>
              </a:spcBef>
              <a:spcAft>
                <a:spcPts val="0"/>
              </a:spcAft>
              <a:buClr>
                <a:schemeClr val="lt1"/>
              </a:buClr>
              <a:buSzPts val="2000"/>
              <a:buNone/>
              <a:defRPr>
                <a:solidFill>
                  <a:schemeClr val="lt1"/>
                </a:solidFill>
              </a:defRPr>
            </a:lvl9pPr>
          </a:lstStyle>
          <a:p/>
        </p:txBody>
      </p:sp>
      <p:sp>
        <p:nvSpPr>
          <p:cNvPr id="41" name="Google Shape;41;p2"/>
          <p:cNvSpPr txBox="1"/>
          <p:nvPr>
            <p:ph idx="10" type="dt"/>
          </p:nvPr>
        </p:nvSpPr>
        <p:spPr>
          <a:xfrm>
            <a:off x="6437312" y="5951537"/>
            <a:ext cx="2133600" cy="365125"/>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sz="90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
          <p:cNvSpPr txBox="1"/>
          <p:nvPr>
            <p:ph idx="11" type="ftr"/>
          </p:nvPr>
        </p:nvSpPr>
        <p:spPr>
          <a:xfrm>
            <a:off x="1181100" y="5951537"/>
            <a:ext cx="5256212"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2"/>
          <p:cNvSpPr txBox="1"/>
          <p:nvPr>
            <p:ph idx="12" type="sldNum"/>
          </p:nvPr>
        </p:nvSpPr>
        <p:spPr>
          <a:xfrm>
            <a:off x="573087" y="5951537"/>
            <a:ext cx="608012" cy="365125"/>
          </a:xfrm>
          <a:prstGeom prst="rect">
            <a:avLst/>
          </a:prstGeom>
          <a:noFill/>
          <a:ln>
            <a:noFill/>
          </a:ln>
        </p:spPr>
        <p:txBody>
          <a:bodyPr anchorCtr="0" anchor="b" bIns="45700" lIns="91425" spcFirstLastPara="1" rIns="91425" wrap="square" tIns="45700">
            <a:noAutofit/>
          </a:bodyPr>
          <a:lstStyle>
            <a:lvl1pPr indent="0" lvl="0"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1pPr>
            <a:lvl2pPr indent="0" lvl="1"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2pPr>
            <a:lvl3pPr indent="0" lvl="2"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3pPr>
            <a:lvl4pPr indent="0" lvl="3"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4pPr>
            <a:lvl5pPr indent="0" lvl="4"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5pPr>
            <a:lvl6pPr indent="0" lvl="5"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6pPr>
            <a:lvl7pPr indent="0" lvl="6"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7pPr>
            <a:lvl8pPr indent="0" lvl="7"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8pPr>
            <a:lvl9pPr indent="0" lvl="8"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4" name="Shape 44"/>
        <p:cNvGrpSpPr/>
        <p:nvPr/>
      </p:nvGrpSpPr>
      <p:grpSpPr>
        <a:xfrm>
          <a:off x="0" y="0"/>
          <a:ext cx="0" cy="0"/>
          <a:chOff x="0" y="0"/>
          <a:chExt cx="0" cy="0"/>
        </a:xfrm>
      </p:grpSpPr>
      <p:sp>
        <p:nvSpPr>
          <p:cNvPr id="45" name="Google Shape;45;p3"/>
          <p:cNvSpPr txBox="1"/>
          <p:nvPr>
            <p:ph idx="10" type="dt"/>
          </p:nvPr>
        </p:nvSpPr>
        <p:spPr>
          <a:xfrm>
            <a:off x="6437312" y="5951537"/>
            <a:ext cx="2133600" cy="365125"/>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sz="90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3"/>
          <p:cNvSpPr txBox="1"/>
          <p:nvPr>
            <p:ph idx="11" type="ftr"/>
          </p:nvPr>
        </p:nvSpPr>
        <p:spPr>
          <a:xfrm>
            <a:off x="1181100" y="5951537"/>
            <a:ext cx="5256212"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3"/>
          <p:cNvSpPr txBox="1"/>
          <p:nvPr>
            <p:ph idx="12" type="sldNum"/>
          </p:nvPr>
        </p:nvSpPr>
        <p:spPr>
          <a:xfrm>
            <a:off x="573087" y="5951537"/>
            <a:ext cx="608012" cy="365125"/>
          </a:xfrm>
          <a:prstGeom prst="rect">
            <a:avLst/>
          </a:prstGeom>
          <a:noFill/>
          <a:ln>
            <a:noFill/>
          </a:ln>
        </p:spPr>
        <p:txBody>
          <a:bodyPr anchorCtr="0" anchor="b" bIns="45700" lIns="91425" spcFirstLastPara="1" rIns="91425" wrap="square" tIns="45700">
            <a:noAutofit/>
          </a:bodyPr>
          <a:lstStyle>
            <a:lvl1pPr indent="0" lvl="0"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1pPr>
            <a:lvl2pPr indent="0" lvl="1"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2pPr>
            <a:lvl3pPr indent="0" lvl="2"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3pPr>
            <a:lvl4pPr indent="0" lvl="3"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4pPr>
            <a:lvl5pPr indent="0" lvl="4"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5pPr>
            <a:lvl6pPr indent="0" lvl="5"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6pPr>
            <a:lvl7pPr indent="0" lvl="6"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7pPr>
            <a:lvl8pPr indent="0" lvl="7"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8pPr>
            <a:lvl9pPr indent="0" lvl="8"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48" name="Shape 48"/>
        <p:cNvGrpSpPr/>
        <p:nvPr/>
      </p:nvGrpSpPr>
      <p:grpSpPr>
        <a:xfrm>
          <a:off x="0" y="0"/>
          <a:ext cx="0" cy="0"/>
          <a:chOff x="0" y="0"/>
          <a:chExt cx="0" cy="0"/>
        </a:xfrm>
      </p:grpSpPr>
      <p:sp>
        <p:nvSpPr>
          <p:cNvPr id="49" name="Google Shape;49;p4"/>
          <p:cNvSpPr txBox="1"/>
          <p:nvPr>
            <p:ph type="title"/>
          </p:nvPr>
        </p:nvSpPr>
        <p:spPr>
          <a:xfrm>
            <a:off x="1009650" y="676275"/>
            <a:ext cx="7124700" cy="9239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4"/>
          <p:cNvSpPr txBox="1"/>
          <p:nvPr>
            <p:ph idx="1" type="body"/>
          </p:nvPr>
        </p:nvSpPr>
        <p:spPr>
          <a:xfrm>
            <a:off x="1009650" y="1806575"/>
            <a:ext cx="7124700" cy="4052887"/>
          </a:xfrm>
          <a:prstGeom prst="rect">
            <a:avLst/>
          </a:prstGeom>
          <a:noFill/>
          <a:ln>
            <a:noFill/>
          </a:ln>
        </p:spPr>
        <p:txBody>
          <a:bodyPr anchorCtr="0" anchor="ctr" bIns="45700" lIns="91425" spcFirstLastPara="1" rIns="91425" wrap="square" tIns="45700">
            <a:noAutofit/>
          </a:bodyPr>
          <a:lstStyle>
            <a:lvl1pPr indent="-342900" lvl="0" marL="457200" algn="l">
              <a:spcBef>
                <a:spcPts val="360"/>
              </a:spcBef>
              <a:spcAft>
                <a:spcPts val="0"/>
              </a:spcAft>
              <a:buSzPts val="1800"/>
              <a:buChar char="🞇"/>
              <a:defRPr/>
            </a:lvl1pPr>
            <a:lvl2pPr indent="-342900" lvl="1" marL="914400" algn="l">
              <a:spcBef>
                <a:spcPts val="600"/>
              </a:spcBef>
              <a:spcAft>
                <a:spcPts val="0"/>
              </a:spcAft>
              <a:buSzPts val="1800"/>
              <a:buChar char="🞇"/>
              <a:defRPr/>
            </a:lvl2pPr>
            <a:lvl3pPr indent="-342900" lvl="2" marL="1371600" algn="l">
              <a:spcBef>
                <a:spcPts val="600"/>
              </a:spcBef>
              <a:spcAft>
                <a:spcPts val="0"/>
              </a:spcAft>
              <a:buSzPts val="1800"/>
              <a:buChar char="🞇"/>
              <a:defRPr/>
            </a:lvl3pPr>
            <a:lvl4pPr indent="-342900" lvl="3" marL="1828800" algn="l">
              <a:spcBef>
                <a:spcPts val="600"/>
              </a:spcBef>
              <a:spcAft>
                <a:spcPts val="0"/>
              </a:spcAft>
              <a:buSzPts val="1800"/>
              <a:buChar char="🞇"/>
              <a:defRPr/>
            </a:lvl4pPr>
            <a:lvl5pPr indent="-304800" lvl="4" marL="2286000" algn="l">
              <a:spcBef>
                <a:spcPts val="600"/>
              </a:spcBef>
              <a:spcAft>
                <a:spcPts val="0"/>
              </a:spcAft>
              <a:buSzPts val="1200"/>
              <a:buChar char="🞇"/>
              <a:defRPr/>
            </a:lvl5pPr>
            <a:lvl6pPr indent="-305561" lvl="5" marL="2743200" algn="l">
              <a:spcBef>
                <a:spcPts val="600"/>
              </a:spcBef>
              <a:spcAft>
                <a:spcPts val="0"/>
              </a:spcAft>
              <a:buClr>
                <a:schemeClr val="lt2"/>
              </a:buClr>
              <a:buSzPts val="1212"/>
              <a:buFont typeface="Courier New"/>
              <a:buChar char="o"/>
              <a:defRPr sz="1200"/>
            </a:lvl6pPr>
            <a:lvl7pPr indent="-304800" lvl="6" marL="3200400" algn="l">
              <a:spcBef>
                <a:spcPts val="240"/>
              </a:spcBef>
              <a:spcAft>
                <a:spcPts val="0"/>
              </a:spcAft>
              <a:buClr>
                <a:schemeClr val="lt2"/>
              </a:buClr>
              <a:buSzPts val="1200"/>
              <a:buFont typeface="Courier New"/>
              <a:buChar char="o"/>
              <a:defRPr sz="1200"/>
            </a:lvl7pPr>
            <a:lvl8pPr indent="-304800" lvl="7" marL="3657600" algn="l">
              <a:spcBef>
                <a:spcPts val="240"/>
              </a:spcBef>
              <a:spcAft>
                <a:spcPts val="0"/>
              </a:spcAft>
              <a:buClr>
                <a:schemeClr val="lt2"/>
              </a:buClr>
              <a:buSzPts val="1200"/>
              <a:buFont typeface="Courier New"/>
              <a:buChar char="o"/>
              <a:defRPr sz="1200"/>
            </a:lvl8pPr>
            <a:lvl9pPr indent="-304800" lvl="8" marL="4114800" algn="l">
              <a:spcBef>
                <a:spcPts val="240"/>
              </a:spcBef>
              <a:spcAft>
                <a:spcPts val="0"/>
              </a:spcAft>
              <a:buClr>
                <a:schemeClr val="lt2"/>
              </a:buClr>
              <a:buSzPts val="1200"/>
              <a:buFont typeface="Courier New"/>
              <a:buChar char="o"/>
              <a:defRPr sz="1200"/>
            </a:lvl9pPr>
          </a:lstStyle>
          <a:p/>
        </p:txBody>
      </p:sp>
      <p:sp>
        <p:nvSpPr>
          <p:cNvPr id="51" name="Google Shape;51;p4"/>
          <p:cNvSpPr txBox="1"/>
          <p:nvPr>
            <p:ph idx="10" type="dt"/>
          </p:nvPr>
        </p:nvSpPr>
        <p:spPr>
          <a:xfrm>
            <a:off x="6437312" y="5951537"/>
            <a:ext cx="2133600" cy="365125"/>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sz="90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4"/>
          <p:cNvSpPr txBox="1"/>
          <p:nvPr>
            <p:ph idx="11" type="ftr"/>
          </p:nvPr>
        </p:nvSpPr>
        <p:spPr>
          <a:xfrm>
            <a:off x="1181100" y="5951537"/>
            <a:ext cx="5256212"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4"/>
          <p:cNvSpPr txBox="1"/>
          <p:nvPr>
            <p:ph idx="12" type="sldNum"/>
          </p:nvPr>
        </p:nvSpPr>
        <p:spPr>
          <a:xfrm>
            <a:off x="573087" y="5951537"/>
            <a:ext cx="608012" cy="365125"/>
          </a:xfrm>
          <a:prstGeom prst="rect">
            <a:avLst/>
          </a:prstGeom>
          <a:noFill/>
          <a:ln>
            <a:noFill/>
          </a:ln>
        </p:spPr>
        <p:txBody>
          <a:bodyPr anchorCtr="0" anchor="b" bIns="45700" lIns="91425" spcFirstLastPara="1" rIns="91425" wrap="square" tIns="45700">
            <a:noAutofit/>
          </a:bodyPr>
          <a:lstStyle>
            <a:lvl1pPr indent="0" lvl="0"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1pPr>
            <a:lvl2pPr indent="0" lvl="1"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2pPr>
            <a:lvl3pPr indent="0" lvl="2"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3pPr>
            <a:lvl4pPr indent="0" lvl="3"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4pPr>
            <a:lvl5pPr indent="0" lvl="4"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5pPr>
            <a:lvl6pPr indent="0" lvl="5"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6pPr>
            <a:lvl7pPr indent="0" lvl="6"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7pPr>
            <a:lvl8pPr indent="0" lvl="7"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8pPr>
            <a:lvl9pPr indent="0" lvl="8"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54" name="Shape 54"/>
        <p:cNvGrpSpPr/>
        <p:nvPr/>
      </p:nvGrpSpPr>
      <p:grpSpPr>
        <a:xfrm>
          <a:off x="0" y="0"/>
          <a:ext cx="0" cy="0"/>
          <a:chOff x="0" y="0"/>
          <a:chExt cx="0" cy="0"/>
        </a:xfrm>
      </p:grpSpPr>
      <p:sp>
        <p:nvSpPr>
          <p:cNvPr id="55" name="Google Shape;55;p5"/>
          <p:cNvSpPr txBox="1"/>
          <p:nvPr>
            <p:ph type="title"/>
          </p:nvPr>
        </p:nvSpPr>
        <p:spPr>
          <a:xfrm>
            <a:off x="1009443" y="675724"/>
            <a:ext cx="7123080" cy="92447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5"/>
          <p:cNvSpPr txBox="1"/>
          <p:nvPr>
            <p:ph idx="1" type="body"/>
          </p:nvPr>
        </p:nvSpPr>
        <p:spPr>
          <a:xfrm>
            <a:off x="1009442" y="1809749"/>
            <a:ext cx="3471277" cy="4051301"/>
          </a:xfrm>
          <a:prstGeom prst="rect">
            <a:avLst/>
          </a:prstGeom>
          <a:noFill/>
          <a:ln>
            <a:noFill/>
          </a:ln>
        </p:spPr>
        <p:txBody>
          <a:bodyPr anchorCtr="0" anchor="ctr" bIns="45700" lIns="91425" spcFirstLastPara="1" rIns="91425" wrap="square" tIns="45700">
            <a:noAutofit/>
          </a:bodyPr>
          <a:lstStyle>
            <a:lvl1pPr indent="-342900" lvl="0" marL="457200" algn="l">
              <a:spcBef>
                <a:spcPts val="360"/>
              </a:spcBef>
              <a:spcAft>
                <a:spcPts val="0"/>
              </a:spcAft>
              <a:buSzPts val="1800"/>
              <a:buChar char="🞇"/>
              <a:defRPr/>
            </a:lvl1pPr>
            <a:lvl2pPr indent="-342900" lvl="1" marL="914400" algn="l">
              <a:spcBef>
                <a:spcPts val="600"/>
              </a:spcBef>
              <a:spcAft>
                <a:spcPts val="0"/>
              </a:spcAft>
              <a:buSzPts val="1800"/>
              <a:buChar char="🞇"/>
              <a:defRPr/>
            </a:lvl2pPr>
            <a:lvl3pPr indent="-342900" lvl="2" marL="1371600" algn="l">
              <a:spcBef>
                <a:spcPts val="600"/>
              </a:spcBef>
              <a:spcAft>
                <a:spcPts val="0"/>
              </a:spcAft>
              <a:buSzPts val="1800"/>
              <a:buChar char="🞇"/>
              <a:defRPr/>
            </a:lvl3pPr>
            <a:lvl4pPr indent="-342900" lvl="3" marL="1828800" algn="l">
              <a:spcBef>
                <a:spcPts val="600"/>
              </a:spcBef>
              <a:spcAft>
                <a:spcPts val="0"/>
              </a:spcAft>
              <a:buSzPts val="1800"/>
              <a:buChar char="🞇"/>
              <a:defRPr/>
            </a:lvl4pPr>
            <a:lvl5pPr indent="-304800" lvl="4" marL="2286000" algn="l">
              <a:spcBef>
                <a:spcPts val="600"/>
              </a:spcBef>
              <a:spcAft>
                <a:spcPts val="0"/>
              </a:spcAft>
              <a:buSzPts val="1200"/>
              <a:buChar char="🞇"/>
              <a:defRPr/>
            </a:lvl5pPr>
            <a:lvl6pPr indent="-305561" lvl="5" marL="2743200" algn="l">
              <a:spcBef>
                <a:spcPts val="600"/>
              </a:spcBef>
              <a:spcAft>
                <a:spcPts val="0"/>
              </a:spcAft>
              <a:buClr>
                <a:schemeClr val="lt2"/>
              </a:buClr>
              <a:buSzPts val="1212"/>
              <a:buFont typeface="Courier New"/>
              <a:buChar char="o"/>
              <a:defRPr sz="1200"/>
            </a:lvl6pPr>
            <a:lvl7pPr indent="-304800" lvl="6" marL="3200400" algn="l">
              <a:spcBef>
                <a:spcPts val="240"/>
              </a:spcBef>
              <a:spcAft>
                <a:spcPts val="0"/>
              </a:spcAft>
              <a:buClr>
                <a:schemeClr val="lt2"/>
              </a:buClr>
              <a:buSzPts val="1200"/>
              <a:buFont typeface="Courier New"/>
              <a:buChar char="o"/>
              <a:defRPr sz="1200"/>
            </a:lvl7pPr>
            <a:lvl8pPr indent="-304800" lvl="7" marL="3657600" algn="l">
              <a:spcBef>
                <a:spcPts val="240"/>
              </a:spcBef>
              <a:spcAft>
                <a:spcPts val="0"/>
              </a:spcAft>
              <a:buClr>
                <a:schemeClr val="lt2"/>
              </a:buClr>
              <a:buSzPts val="1200"/>
              <a:buFont typeface="Courier New"/>
              <a:buChar char="o"/>
              <a:defRPr sz="1200"/>
            </a:lvl8pPr>
            <a:lvl9pPr indent="-304800" lvl="8" marL="4114800" algn="l">
              <a:spcBef>
                <a:spcPts val="240"/>
              </a:spcBef>
              <a:spcAft>
                <a:spcPts val="0"/>
              </a:spcAft>
              <a:buClr>
                <a:schemeClr val="lt2"/>
              </a:buClr>
              <a:buSzPts val="1200"/>
              <a:buFont typeface="Courier New"/>
              <a:buChar char="o"/>
              <a:defRPr sz="1200"/>
            </a:lvl9pPr>
          </a:lstStyle>
          <a:p/>
        </p:txBody>
      </p:sp>
      <p:sp>
        <p:nvSpPr>
          <p:cNvPr id="57" name="Google Shape;57;p5"/>
          <p:cNvSpPr txBox="1"/>
          <p:nvPr>
            <p:ph idx="2" type="body"/>
          </p:nvPr>
        </p:nvSpPr>
        <p:spPr>
          <a:xfrm>
            <a:off x="4663281" y="1809749"/>
            <a:ext cx="3469242" cy="4051302"/>
          </a:xfrm>
          <a:prstGeom prst="rect">
            <a:avLst/>
          </a:prstGeom>
          <a:noFill/>
          <a:ln>
            <a:noFill/>
          </a:ln>
        </p:spPr>
        <p:txBody>
          <a:bodyPr anchorCtr="0" anchor="ctr" bIns="45700" lIns="91425" spcFirstLastPara="1" rIns="91425" wrap="square" tIns="45700">
            <a:noAutofit/>
          </a:bodyPr>
          <a:lstStyle>
            <a:lvl1pPr indent="-342900" lvl="0" marL="457200" algn="l">
              <a:spcBef>
                <a:spcPts val="360"/>
              </a:spcBef>
              <a:spcAft>
                <a:spcPts val="0"/>
              </a:spcAft>
              <a:buSzPts val="1800"/>
              <a:buChar char="🞇"/>
              <a:defRPr/>
            </a:lvl1pPr>
            <a:lvl2pPr indent="-342900" lvl="1" marL="914400" algn="l">
              <a:spcBef>
                <a:spcPts val="600"/>
              </a:spcBef>
              <a:spcAft>
                <a:spcPts val="0"/>
              </a:spcAft>
              <a:buSzPts val="1800"/>
              <a:buChar char="🞇"/>
              <a:defRPr/>
            </a:lvl2pPr>
            <a:lvl3pPr indent="-342900" lvl="2" marL="1371600" algn="l">
              <a:spcBef>
                <a:spcPts val="600"/>
              </a:spcBef>
              <a:spcAft>
                <a:spcPts val="0"/>
              </a:spcAft>
              <a:buSzPts val="1800"/>
              <a:buChar char="🞇"/>
              <a:defRPr/>
            </a:lvl3pPr>
            <a:lvl4pPr indent="-342900" lvl="3" marL="1828800" algn="l">
              <a:spcBef>
                <a:spcPts val="600"/>
              </a:spcBef>
              <a:spcAft>
                <a:spcPts val="0"/>
              </a:spcAft>
              <a:buSzPts val="1800"/>
              <a:buChar char="🞇"/>
              <a:defRPr/>
            </a:lvl4pPr>
            <a:lvl5pPr indent="-304800" lvl="4" marL="2286000" algn="l">
              <a:spcBef>
                <a:spcPts val="600"/>
              </a:spcBef>
              <a:spcAft>
                <a:spcPts val="0"/>
              </a:spcAft>
              <a:buSzPts val="1200"/>
              <a:buChar char="🞇"/>
              <a:defRPr/>
            </a:lvl5pPr>
            <a:lvl6pPr indent="-305561" lvl="5" marL="2743200" algn="l">
              <a:spcBef>
                <a:spcPts val="600"/>
              </a:spcBef>
              <a:spcAft>
                <a:spcPts val="0"/>
              </a:spcAft>
              <a:buClr>
                <a:schemeClr val="lt2"/>
              </a:buClr>
              <a:buSzPts val="1212"/>
              <a:buFont typeface="Courier New"/>
              <a:buChar char="o"/>
              <a:defRPr sz="1200"/>
            </a:lvl6pPr>
            <a:lvl7pPr indent="-304800" lvl="6" marL="3200400" algn="l">
              <a:spcBef>
                <a:spcPts val="240"/>
              </a:spcBef>
              <a:spcAft>
                <a:spcPts val="0"/>
              </a:spcAft>
              <a:buClr>
                <a:schemeClr val="lt2"/>
              </a:buClr>
              <a:buSzPts val="1200"/>
              <a:buFont typeface="Courier New"/>
              <a:buChar char="o"/>
              <a:defRPr sz="1200"/>
            </a:lvl7pPr>
            <a:lvl8pPr indent="-304800" lvl="7" marL="3657600" algn="l">
              <a:spcBef>
                <a:spcPts val="240"/>
              </a:spcBef>
              <a:spcAft>
                <a:spcPts val="0"/>
              </a:spcAft>
              <a:buClr>
                <a:schemeClr val="lt2"/>
              </a:buClr>
              <a:buSzPts val="1200"/>
              <a:buFont typeface="Courier New"/>
              <a:buChar char="o"/>
              <a:defRPr sz="1200"/>
            </a:lvl8pPr>
            <a:lvl9pPr indent="-304800" lvl="8" marL="4114800" algn="l">
              <a:spcBef>
                <a:spcPts val="240"/>
              </a:spcBef>
              <a:spcAft>
                <a:spcPts val="0"/>
              </a:spcAft>
              <a:buClr>
                <a:schemeClr val="lt2"/>
              </a:buClr>
              <a:buSzPts val="1200"/>
              <a:buFont typeface="Courier New"/>
              <a:buChar char="o"/>
              <a:defRPr sz="1200"/>
            </a:lvl9pPr>
          </a:lstStyle>
          <a:p/>
        </p:txBody>
      </p:sp>
      <p:sp>
        <p:nvSpPr>
          <p:cNvPr id="58" name="Google Shape;58;p5"/>
          <p:cNvSpPr txBox="1"/>
          <p:nvPr>
            <p:ph idx="10" type="dt"/>
          </p:nvPr>
        </p:nvSpPr>
        <p:spPr>
          <a:xfrm>
            <a:off x="6437312" y="5951537"/>
            <a:ext cx="2133600" cy="365125"/>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sz="90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5"/>
          <p:cNvSpPr txBox="1"/>
          <p:nvPr>
            <p:ph idx="11" type="ftr"/>
          </p:nvPr>
        </p:nvSpPr>
        <p:spPr>
          <a:xfrm>
            <a:off x="1181100" y="5951537"/>
            <a:ext cx="5256212"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5"/>
          <p:cNvSpPr txBox="1"/>
          <p:nvPr>
            <p:ph idx="12" type="sldNum"/>
          </p:nvPr>
        </p:nvSpPr>
        <p:spPr>
          <a:xfrm>
            <a:off x="573087" y="5951537"/>
            <a:ext cx="608012" cy="365125"/>
          </a:xfrm>
          <a:prstGeom prst="rect">
            <a:avLst/>
          </a:prstGeom>
          <a:noFill/>
          <a:ln>
            <a:noFill/>
          </a:ln>
        </p:spPr>
        <p:txBody>
          <a:bodyPr anchorCtr="0" anchor="b" bIns="45700" lIns="91425" spcFirstLastPara="1" rIns="91425" wrap="square" tIns="45700">
            <a:noAutofit/>
          </a:bodyPr>
          <a:lstStyle>
            <a:lvl1pPr indent="0" lvl="0"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1pPr>
            <a:lvl2pPr indent="0" lvl="1"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2pPr>
            <a:lvl3pPr indent="0" lvl="2"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3pPr>
            <a:lvl4pPr indent="0" lvl="3"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4pPr>
            <a:lvl5pPr indent="0" lvl="4"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5pPr>
            <a:lvl6pPr indent="0" lvl="5"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6pPr>
            <a:lvl7pPr indent="0" lvl="6"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7pPr>
            <a:lvl8pPr indent="0" lvl="7"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8pPr>
            <a:lvl9pPr indent="0" lvl="8"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61" name="Shape 61"/>
        <p:cNvGrpSpPr/>
        <p:nvPr/>
      </p:nvGrpSpPr>
      <p:grpSpPr>
        <a:xfrm>
          <a:off x="0" y="0"/>
          <a:ext cx="0" cy="0"/>
          <a:chOff x="0" y="0"/>
          <a:chExt cx="0" cy="0"/>
        </a:xfrm>
      </p:grpSpPr>
      <p:sp>
        <p:nvSpPr>
          <p:cNvPr id="62" name="Google Shape;62;p6"/>
          <p:cNvSpPr txBox="1"/>
          <p:nvPr>
            <p:ph type="title"/>
          </p:nvPr>
        </p:nvSpPr>
        <p:spPr>
          <a:xfrm rot="5400000">
            <a:off x="4803378" y="2531906"/>
            <a:ext cx="5185328" cy="147296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6"/>
          <p:cNvSpPr txBox="1"/>
          <p:nvPr>
            <p:ph idx="1" type="body"/>
          </p:nvPr>
        </p:nvSpPr>
        <p:spPr>
          <a:xfrm rot="5400000">
            <a:off x="1150557" y="534608"/>
            <a:ext cx="5185327" cy="5467557"/>
          </a:xfrm>
          <a:prstGeom prst="rect">
            <a:avLst/>
          </a:prstGeom>
          <a:noFill/>
          <a:ln>
            <a:noFill/>
          </a:ln>
        </p:spPr>
        <p:txBody>
          <a:bodyPr anchorCtr="0" anchor="ctr" bIns="45700" lIns="91425" spcFirstLastPara="1" rIns="91425" wrap="square" tIns="45700">
            <a:noAutofit/>
          </a:bodyPr>
          <a:lstStyle>
            <a:lvl1pPr indent="-342900" lvl="0" marL="457200" algn="l">
              <a:spcBef>
                <a:spcPts val="360"/>
              </a:spcBef>
              <a:spcAft>
                <a:spcPts val="0"/>
              </a:spcAft>
              <a:buSzPts val="1800"/>
              <a:buChar char="🞇"/>
              <a:defRPr/>
            </a:lvl1pPr>
            <a:lvl2pPr indent="-342900" lvl="1" marL="914400" algn="l">
              <a:spcBef>
                <a:spcPts val="600"/>
              </a:spcBef>
              <a:spcAft>
                <a:spcPts val="0"/>
              </a:spcAft>
              <a:buSzPts val="1800"/>
              <a:buChar char="🞇"/>
              <a:defRPr/>
            </a:lvl2pPr>
            <a:lvl3pPr indent="-342900" lvl="2" marL="1371600" algn="l">
              <a:spcBef>
                <a:spcPts val="600"/>
              </a:spcBef>
              <a:spcAft>
                <a:spcPts val="0"/>
              </a:spcAft>
              <a:buSzPts val="1800"/>
              <a:buChar char="🞇"/>
              <a:defRPr/>
            </a:lvl3pPr>
            <a:lvl4pPr indent="-342900" lvl="3" marL="1828800" algn="l">
              <a:spcBef>
                <a:spcPts val="600"/>
              </a:spcBef>
              <a:spcAft>
                <a:spcPts val="0"/>
              </a:spcAft>
              <a:buSzPts val="1800"/>
              <a:buChar char="🞇"/>
              <a:defRPr/>
            </a:lvl4pPr>
            <a:lvl5pPr indent="-342900" lvl="4" marL="2286000" algn="l">
              <a:spcBef>
                <a:spcPts val="600"/>
              </a:spcBef>
              <a:spcAft>
                <a:spcPts val="0"/>
              </a:spcAft>
              <a:buSzPts val="1800"/>
              <a:buChar char="🞇"/>
              <a:defRPr/>
            </a:lvl5pPr>
            <a:lvl6pPr indent="-342900" lvl="5" marL="2743200" algn="l">
              <a:spcBef>
                <a:spcPts val="600"/>
              </a:spcBef>
              <a:spcAft>
                <a:spcPts val="0"/>
              </a:spcAft>
              <a:buClr>
                <a:schemeClr val="lt1"/>
              </a:buClr>
              <a:buSzPts val="1800"/>
              <a:buChar char="•"/>
              <a:defRPr/>
            </a:lvl6pPr>
            <a:lvl7pPr indent="-342900" lvl="6" marL="3200400" algn="l">
              <a:spcBef>
                <a:spcPts val="360"/>
              </a:spcBef>
              <a:spcAft>
                <a:spcPts val="0"/>
              </a:spcAft>
              <a:buClr>
                <a:schemeClr val="lt1"/>
              </a:buClr>
              <a:buSzPts val="1800"/>
              <a:buChar char="•"/>
              <a:defRPr/>
            </a:lvl7pPr>
            <a:lvl8pPr indent="-342900" lvl="7" marL="3657600" algn="l">
              <a:spcBef>
                <a:spcPts val="360"/>
              </a:spcBef>
              <a:spcAft>
                <a:spcPts val="0"/>
              </a:spcAft>
              <a:buClr>
                <a:schemeClr val="lt1"/>
              </a:buClr>
              <a:buSzPts val="1800"/>
              <a:buChar char="•"/>
              <a:defRPr/>
            </a:lvl8pPr>
            <a:lvl9pPr indent="-342900" lvl="8" marL="4114800" algn="l">
              <a:spcBef>
                <a:spcPts val="360"/>
              </a:spcBef>
              <a:spcAft>
                <a:spcPts val="0"/>
              </a:spcAft>
              <a:buClr>
                <a:schemeClr val="lt1"/>
              </a:buClr>
              <a:buSzPts val="1800"/>
              <a:buChar char="•"/>
              <a:defRPr/>
            </a:lvl9pPr>
          </a:lstStyle>
          <a:p/>
        </p:txBody>
      </p:sp>
      <p:sp>
        <p:nvSpPr>
          <p:cNvPr id="64" name="Google Shape;64;p6"/>
          <p:cNvSpPr txBox="1"/>
          <p:nvPr>
            <p:ph idx="10" type="dt"/>
          </p:nvPr>
        </p:nvSpPr>
        <p:spPr>
          <a:xfrm>
            <a:off x="6437312" y="5951537"/>
            <a:ext cx="2133600" cy="365125"/>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sz="90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6"/>
          <p:cNvSpPr txBox="1"/>
          <p:nvPr>
            <p:ph idx="11" type="ftr"/>
          </p:nvPr>
        </p:nvSpPr>
        <p:spPr>
          <a:xfrm>
            <a:off x="1181100" y="5951537"/>
            <a:ext cx="5256212"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6"/>
          <p:cNvSpPr txBox="1"/>
          <p:nvPr>
            <p:ph idx="12" type="sldNum"/>
          </p:nvPr>
        </p:nvSpPr>
        <p:spPr>
          <a:xfrm>
            <a:off x="573087" y="5951537"/>
            <a:ext cx="608012" cy="365125"/>
          </a:xfrm>
          <a:prstGeom prst="rect">
            <a:avLst/>
          </a:prstGeom>
          <a:noFill/>
          <a:ln>
            <a:noFill/>
          </a:ln>
        </p:spPr>
        <p:txBody>
          <a:bodyPr anchorCtr="0" anchor="b" bIns="45700" lIns="91425" spcFirstLastPara="1" rIns="91425" wrap="square" tIns="45700">
            <a:noAutofit/>
          </a:bodyPr>
          <a:lstStyle>
            <a:lvl1pPr indent="0" lvl="0"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1pPr>
            <a:lvl2pPr indent="0" lvl="1"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2pPr>
            <a:lvl3pPr indent="0" lvl="2"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3pPr>
            <a:lvl4pPr indent="0" lvl="3"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4pPr>
            <a:lvl5pPr indent="0" lvl="4"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5pPr>
            <a:lvl6pPr indent="0" lvl="5"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6pPr>
            <a:lvl7pPr indent="0" lvl="6"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7pPr>
            <a:lvl8pPr indent="0" lvl="7"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8pPr>
            <a:lvl9pPr indent="0" lvl="8"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67" name="Shape 67"/>
        <p:cNvGrpSpPr/>
        <p:nvPr/>
      </p:nvGrpSpPr>
      <p:grpSpPr>
        <a:xfrm>
          <a:off x="0" y="0"/>
          <a:ext cx="0" cy="0"/>
          <a:chOff x="0" y="0"/>
          <a:chExt cx="0" cy="0"/>
        </a:xfrm>
      </p:grpSpPr>
      <p:sp>
        <p:nvSpPr>
          <p:cNvPr id="68" name="Google Shape;68;p7"/>
          <p:cNvSpPr txBox="1"/>
          <p:nvPr>
            <p:ph type="title"/>
          </p:nvPr>
        </p:nvSpPr>
        <p:spPr>
          <a:xfrm>
            <a:off x="1009650" y="676275"/>
            <a:ext cx="7124700" cy="9239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7"/>
          <p:cNvSpPr txBox="1"/>
          <p:nvPr>
            <p:ph idx="1" type="body"/>
          </p:nvPr>
        </p:nvSpPr>
        <p:spPr>
          <a:xfrm rot="5400000">
            <a:off x="2545264" y="271539"/>
            <a:ext cx="4051437" cy="7123080"/>
          </a:xfrm>
          <a:prstGeom prst="rect">
            <a:avLst/>
          </a:prstGeom>
          <a:noFill/>
          <a:ln>
            <a:noFill/>
          </a:ln>
        </p:spPr>
        <p:txBody>
          <a:bodyPr anchorCtr="0" anchor="ctr" bIns="45700" lIns="91425" spcFirstLastPara="1" rIns="91425" wrap="square" tIns="45700">
            <a:noAutofit/>
          </a:bodyPr>
          <a:lstStyle>
            <a:lvl1pPr indent="-342900" lvl="0" marL="457200" algn="l">
              <a:spcBef>
                <a:spcPts val="360"/>
              </a:spcBef>
              <a:spcAft>
                <a:spcPts val="0"/>
              </a:spcAft>
              <a:buSzPts val="1800"/>
              <a:buChar char="🞇"/>
              <a:defRPr/>
            </a:lvl1pPr>
            <a:lvl2pPr indent="-342900" lvl="1" marL="914400" algn="l">
              <a:spcBef>
                <a:spcPts val="600"/>
              </a:spcBef>
              <a:spcAft>
                <a:spcPts val="0"/>
              </a:spcAft>
              <a:buSzPts val="1800"/>
              <a:buChar char="🞇"/>
              <a:defRPr/>
            </a:lvl2pPr>
            <a:lvl3pPr indent="-342900" lvl="2" marL="1371600" algn="l">
              <a:spcBef>
                <a:spcPts val="600"/>
              </a:spcBef>
              <a:spcAft>
                <a:spcPts val="0"/>
              </a:spcAft>
              <a:buSzPts val="1800"/>
              <a:buChar char="🞇"/>
              <a:defRPr/>
            </a:lvl3pPr>
            <a:lvl4pPr indent="-342900" lvl="3" marL="1828800" algn="l">
              <a:spcBef>
                <a:spcPts val="600"/>
              </a:spcBef>
              <a:spcAft>
                <a:spcPts val="0"/>
              </a:spcAft>
              <a:buSzPts val="1800"/>
              <a:buChar char="🞇"/>
              <a:defRPr/>
            </a:lvl4pPr>
            <a:lvl5pPr indent="-342900" lvl="4" marL="2286000" algn="l">
              <a:spcBef>
                <a:spcPts val="600"/>
              </a:spcBef>
              <a:spcAft>
                <a:spcPts val="0"/>
              </a:spcAft>
              <a:buSzPts val="1800"/>
              <a:buChar char="🞇"/>
              <a:defRPr/>
            </a:lvl5pPr>
            <a:lvl6pPr indent="-342900" lvl="5" marL="2743200" algn="l">
              <a:spcBef>
                <a:spcPts val="600"/>
              </a:spcBef>
              <a:spcAft>
                <a:spcPts val="0"/>
              </a:spcAft>
              <a:buClr>
                <a:schemeClr val="lt1"/>
              </a:buClr>
              <a:buSzPts val="1800"/>
              <a:buChar char="•"/>
              <a:defRPr/>
            </a:lvl6pPr>
            <a:lvl7pPr indent="-342900" lvl="6" marL="3200400" algn="l">
              <a:spcBef>
                <a:spcPts val="360"/>
              </a:spcBef>
              <a:spcAft>
                <a:spcPts val="0"/>
              </a:spcAft>
              <a:buClr>
                <a:schemeClr val="lt1"/>
              </a:buClr>
              <a:buSzPts val="1800"/>
              <a:buChar char="•"/>
              <a:defRPr/>
            </a:lvl7pPr>
            <a:lvl8pPr indent="-342900" lvl="7" marL="3657600" algn="l">
              <a:spcBef>
                <a:spcPts val="360"/>
              </a:spcBef>
              <a:spcAft>
                <a:spcPts val="0"/>
              </a:spcAft>
              <a:buClr>
                <a:schemeClr val="lt1"/>
              </a:buClr>
              <a:buSzPts val="1800"/>
              <a:buChar char="•"/>
              <a:defRPr/>
            </a:lvl8pPr>
            <a:lvl9pPr indent="-342900" lvl="8" marL="4114800" algn="l">
              <a:spcBef>
                <a:spcPts val="360"/>
              </a:spcBef>
              <a:spcAft>
                <a:spcPts val="0"/>
              </a:spcAft>
              <a:buClr>
                <a:schemeClr val="lt1"/>
              </a:buClr>
              <a:buSzPts val="1800"/>
              <a:buChar char="•"/>
              <a:defRPr/>
            </a:lvl9pPr>
          </a:lstStyle>
          <a:p/>
        </p:txBody>
      </p:sp>
      <p:sp>
        <p:nvSpPr>
          <p:cNvPr id="70" name="Google Shape;70;p7"/>
          <p:cNvSpPr txBox="1"/>
          <p:nvPr>
            <p:ph idx="10" type="dt"/>
          </p:nvPr>
        </p:nvSpPr>
        <p:spPr>
          <a:xfrm>
            <a:off x="6437312" y="5951537"/>
            <a:ext cx="2133600" cy="365125"/>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sz="90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7"/>
          <p:cNvSpPr txBox="1"/>
          <p:nvPr>
            <p:ph idx="11" type="ftr"/>
          </p:nvPr>
        </p:nvSpPr>
        <p:spPr>
          <a:xfrm>
            <a:off x="1181100" y="5951537"/>
            <a:ext cx="5256212"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7"/>
          <p:cNvSpPr txBox="1"/>
          <p:nvPr>
            <p:ph idx="12" type="sldNum"/>
          </p:nvPr>
        </p:nvSpPr>
        <p:spPr>
          <a:xfrm>
            <a:off x="573087" y="5951537"/>
            <a:ext cx="608012" cy="365125"/>
          </a:xfrm>
          <a:prstGeom prst="rect">
            <a:avLst/>
          </a:prstGeom>
          <a:noFill/>
          <a:ln>
            <a:noFill/>
          </a:ln>
        </p:spPr>
        <p:txBody>
          <a:bodyPr anchorCtr="0" anchor="b" bIns="45700" lIns="91425" spcFirstLastPara="1" rIns="91425" wrap="square" tIns="45700">
            <a:noAutofit/>
          </a:bodyPr>
          <a:lstStyle>
            <a:lvl1pPr indent="0" lvl="0"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1pPr>
            <a:lvl2pPr indent="0" lvl="1"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2pPr>
            <a:lvl3pPr indent="0" lvl="2"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3pPr>
            <a:lvl4pPr indent="0" lvl="3"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4pPr>
            <a:lvl5pPr indent="0" lvl="4"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5pPr>
            <a:lvl6pPr indent="0" lvl="5"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6pPr>
            <a:lvl7pPr indent="0" lvl="6"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7pPr>
            <a:lvl8pPr indent="0" lvl="7"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8pPr>
            <a:lvl9pPr indent="0" lvl="8"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73" name="Shape 73"/>
        <p:cNvGrpSpPr/>
        <p:nvPr/>
      </p:nvGrpSpPr>
      <p:grpSpPr>
        <a:xfrm>
          <a:off x="0" y="0"/>
          <a:ext cx="0" cy="0"/>
          <a:chOff x="0" y="0"/>
          <a:chExt cx="0" cy="0"/>
        </a:xfrm>
      </p:grpSpPr>
      <p:sp>
        <p:nvSpPr>
          <p:cNvPr id="74" name="Google Shape;74;p8"/>
          <p:cNvSpPr txBox="1"/>
          <p:nvPr>
            <p:ph type="title"/>
          </p:nvPr>
        </p:nvSpPr>
        <p:spPr>
          <a:xfrm>
            <a:off x="1009442" y="446087"/>
            <a:ext cx="2660650" cy="118586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1"/>
              </a:buClr>
              <a:buSzPts val="2400"/>
              <a:buFont typeface="Verdana"/>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8"/>
          <p:cNvSpPr txBox="1"/>
          <p:nvPr>
            <p:ph idx="1" type="body"/>
          </p:nvPr>
        </p:nvSpPr>
        <p:spPr>
          <a:xfrm>
            <a:off x="3852654" y="446087"/>
            <a:ext cx="4279869" cy="5414963"/>
          </a:xfrm>
          <a:prstGeom prst="rect">
            <a:avLst/>
          </a:prstGeom>
          <a:noFill/>
          <a:ln>
            <a:noFill/>
          </a:ln>
        </p:spPr>
        <p:txBody>
          <a:bodyPr anchorCtr="0" anchor="ctr" bIns="45700" lIns="91425" spcFirstLastPara="1" rIns="91425" wrap="square" tIns="45700">
            <a:noAutofit/>
          </a:bodyPr>
          <a:lstStyle>
            <a:lvl1pPr indent="-342900" lvl="0" marL="457200" algn="l">
              <a:spcBef>
                <a:spcPts val="360"/>
              </a:spcBef>
              <a:spcAft>
                <a:spcPts val="0"/>
              </a:spcAft>
              <a:buSzPts val="1800"/>
              <a:buChar char="🞇"/>
              <a:defRPr/>
            </a:lvl1pPr>
            <a:lvl2pPr indent="-342900" lvl="1" marL="914400" algn="l">
              <a:spcBef>
                <a:spcPts val="600"/>
              </a:spcBef>
              <a:spcAft>
                <a:spcPts val="0"/>
              </a:spcAft>
              <a:buSzPts val="1800"/>
              <a:buChar char="🞇"/>
              <a:defRPr/>
            </a:lvl2pPr>
            <a:lvl3pPr indent="-342900" lvl="2" marL="1371600" algn="l">
              <a:spcBef>
                <a:spcPts val="600"/>
              </a:spcBef>
              <a:spcAft>
                <a:spcPts val="0"/>
              </a:spcAft>
              <a:buSzPts val="1800"/>
              <a:buChar char="🞇"/>
              <a:defRPr/>
            </a:lvl3pPr>
            <a:lvl4pPr indent="-342900" lvl="3" marL="1828800" algn="l">
              <a:spcBef>
                <a:spcPts val="600"/>
              </a:spcBef>
              <a:spcAft>
                <a:spcPts val="0"/>
              </a:spcAft>
              <a:buSzPts val="1800"/>
              <a:buChar char="🞇"/>
              <a:defRPr/>
            </a:lvl4pPr>
            <a:lvl5pPr indent="-304800" lvl="4" marL="2286000" algn="l">
              <a:spcBef>
                <a:spcPts val="600"/>
              </a:spcBef>
              <a:spcAft>
                <a:spcPts val="0"/>
              </a:spcAft>
              <a:buSzPts val="1200"/>
              <a:buChar char="🞇"/>
              <a:defRPr/>
            </a:lvl5pPr>
            <a:lvl6pPr indent="-305561" lvl="5" marL="2743200" algn="l">
              <a:spcBef>
                <a:spcPts val="600"/>
              </a:spcBef>
              <a:spcAft>
                <a:spcPts val="0"/>
              </a:spcAft>
              <a:buClr>
                <a:schemeClr val="lt2"/>
              </a:buClr>
              <a:buSzPts val="1212"/>
              <a:buFont typeface="Courier New"/>
              <a:buChar char="o"/>
              <a:defRPr sz="1200"/>
            </a:lvl6pPr>
            <a:lvl7pPr indent="-304800" lvl="6" marL="3200400" algn="l">
              <a:spcBef>
                <a:spcPts val="240"/>
              </a:spcBef>
              <a:spcAft>
                <a:spcPts val="0"/>
              </a:spcAft>
              <a:buClr>
                <a:schemeClr val="lt2"/>
              </a:buClr>
              <a:buSzPts val="1200"/>
              <a:buFont typeface="Courier New"/>
              <a:buChar char="o"/>
              <a:defRPr sz="1200"/>
            </a:lvl7pPr>
            <a:lvl8pPr indent="-304800" lvl="7" marL="3657600" algn="l">
              <a:spcBef>
                <a:spcPts val="240"/>
              </a:spcBef>
              <a:spcAft>
                <a:spcPts val="0"/>
              </a:spcAft>
              <a:buClr>
                <a:schemeClr val="lt2"/>
              </a:buClr>
              <a:buSzPts val="1200"/>
              <a:buFont typeface="Courier New"/>
              <a:buChar char="o"/>
              <a:defRPr sz="1200"/>
            </a:lvl8pPr>
            <a:lvl9pPr indent="-304800" lvl="8" marL="4114800" algn="l">
              <a:spcBef>
                <a:spcPts val="240"/>
              </a:spcBef>
              <a:spcAft>
                <a:spcPts val="0"/>
              </a:spcAft>
              <a:buClr>
                <a:schemeClr val="lt2"/>
              </a:buClr>
              <a:buSzPts val="1200"/>
              <a:buFont typeface="Courier New"/>
              <a:buChar char="o"/>
              <a:defRPr sz="1200"/>
            </a:lvl9pPr>
          </a:lstStyle>
          <a:p/>
        </p:txBody>
      </p:sp>
      <p:sp>
        <p:nvSpPr>
          <p:cNvPr id="76" name="Google Shape;76;p8"/>
          <p:cNvSpPr txBox="1"/>
          <p:nvPr>
            <p:ph idx="2" type="body"/>
          </p:nvPr>
        </p:nvSpPr>
        <p:spPr>
          <a:xfrm>
            <a:off x="1009442" y="1631949"/>
            <a:ext cx="2660650" cy="4229099"/>
          </a:xfrm>
          <a:prstGeom prst="rect">
            <a:avLst/>
          </a:prstGeom>
          <a:noFill/>
          <a:ln>
            <a:noFill/>
          </a:ln>
        </p:spPr>
        <p:txBody>
          <a:bodyPr anchorCtr="0" anchor="t" bIns="45700" lIns="91425" spcFirstLastPara="1" rIns="91425" wrap="square" tIns="45700">
            <a:noAutofit/>
          </a:bodyPr>
          <a:lstStyle>
            <a:lvl1pPr indent="-228600" lvl="0" marL="457200" algn="l">
              <a:spcBef>
                <a:spcPts val="240"/>
              </a:spcBef>
              <a:spcAft>
                <a:spcPts val="0"/>
              </a:spcAft>
              <a:buSzPts val="1200"/>
              <a:buNone/>
              <a:defRPr sz="1200"/>
            </a:lvl1pPr>
            <a:lvl2pPr indent="-228600" lvl="1" marL="914400" algn="l">
              <a:spcBef>
                <a:spcPts val="600"/>
              </a:spcBef>
              <a:spcAft>
                <a:spcPts val="0"/>
              </a:spcAft>
              <a:buSzPts val="1200"/>
              <a:buNone/>
              <a:defRPr sz="1200"/>
            </a:lvl2pPr>
            <a:lvl3pPr indent="-228600" lvl="2" marL="1371600" algn="l">
              <a:spcBef>
                <a:spcPts val="600"/>
              </a:spcBef>
              <a:spcAft>
                <a:spcPts val="0"/>
              </a:spcAft>
              <a:buSzPts val="1000"/>
              <a:buNone/>
              <a:defRPr sz="1000"/>
            </a:lvl3pPr>
            <a:lvl4pPr indent="-228600" lvl="3" marL="1828800" algn="l">
              <a:spcBef>
                <a:spcPts val="600"/>
              </a:spcBef>
              <a:spcAft>
                <a:spcPts val="0"/>
              </a:spcAft>
              <a:buSzPts val="900"/>
              <a:buNone/>
              <a:defRPr sz="900"/>
            </a:lvl4pPr>
            <a:lvl5pPr indent="-228600" lvl="4" marL="2286000" algn="l">
              <a:spcBef>
                <a:spcPts val="600"/>
              </a:spcBef>
              <a:spcAft>
                <a:spcPts val="0"/>
              </a:spcAft>
              <a:buSzPts val="900"/>
              <a:buNone/>
              <a:defRPr sz="900"/>
            </a:lvl5pPr>
            <a:lvl6pPr indent="-228600" lvl="5" marL="2743200" algn="l">
              <a:spcBef>
                <a:spcPts val="600"/>
              </a:spcBef>
              <a:spcAft>
                <a:spcPts val="0"/>
              </a:spcAft>
              <a:buClr>
                <a:schemeClr val="lt1"/>
              </a:buClr>
              <a:buSzPts val="900"/>
              <a:buNone/>
              <a:defRPr sz="900"/>
            </a:lvl6pPr>
            <a:lvl7pPr indent="-228600" lvl="6" marL="3200400" algn="l">
              <a:spcBef>
                <a:spcPts val="180"/>
              </a:spcBef>
              <a:spcAft>
                <a:spcPts val="0"/>
              </a:spcAft>
              <a:buClr>
                <a:schemeClr val="lt1"/>
              </a:buClr>
              <a:buSzPts val="900"/>
              <a:buNone/>
              <a:defRPr sz="900"/>
            </a:lvl7pPr>
            <a:lvl8pPr indent="-228600" lvl="7" marL="3657600" algn="l">
              <a:spcBef>
                <a:spcPts val="180"/>
              </a:spcBef>
              <a:spcAft>
                <a:spcPts val="0"/>
              </a:spcAft>
              <a:buClr>
                <a:schemeClr val="lt1"/>
              </a:buClr>
              <a:buSzPts val="900"/>
              <a:buNone/>
              <a:defRPr sz="900"/>
            </a:lvl8pPr>
            <a:lvl9pPr indent="-228600" lvl="8" marL="4114800" algn="l">
              <a:spcBef>
                <a:spcPts val="180"/>
              </a:spcBef>
              <a:spcAft>
                <a:spcPts val="0"/>
              </a:spcAft>
              <a:buClr>
                <a:schemeClr val="lt1"/>
              </a:buClr>
              <a:buSzPts val="900"/>
              <a:buNone/>
              <a:defRPr sz="900"/>
            </a:lvl9pPr>
          </a:lstStyle>
          <a:p/>
        </p:txBody>
      </p:sp>
      <p:sp>
        <p:nvSpPr>
          <p:cNvPr id="77" name="Google Shape;77;p8"/>
          <p:cNvSpPr txBox="1"/>
          <p:nvPr>
            <p:ph idx="10" type="dt"/>
          </p:nvPr>
        </p:nvSpPr>
        <p:spPr>
          <a:xfrm>
            <a:off x="6437312" y="5951537"/>
            <a:ext cx="2133600" cy="365125"/>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sz="90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8"/>
          <p:cNvSpPr txBox="1"/>
          <p:nvPr>
            <p:ph idx="11" type="ftr"/>
          </p:nvPr>
        </p:nvSpPr>
        <p:spPr>
          <a:xfrm>
            <a:off x="1181100" y="5951537"/>
            <a:ext cx="5256212"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8"/>
          <p:cNvSpPr txBox="1"/>
          <p:nvPr>
            <p:ph idx="12" type="sldNum"/>
          </p:nvPr>
        </p:nvSpPr>
        <p:spPr>
          <a:xfrm>
            <a:off x="573087" y="5951537"/>
            <a:ext cx="608012" cy="365125"/>
          </a:xfrm>
          <a:prstGeom prst="rect">
            <a:avLst/>
          </a:prstGeom>
          <a:noFill/>
          <a:ln>
            <a:noFill/>
          </a:ln>
        </p:spPr>
        <p:txBody>
          <a:bodyPr anchorCtr="0" anchor="b" bIns="45700" lIns="91425" spcFirstLastPara="1" rIns="91425" wrap="square" tIns="45700">
            <a:noAutofit/>
          </a:bodyPr>
          <a:lstStyle>
            <a:lvl1pPr indent="0" lvl="0"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1pPr>
            <a:lvl2pPr indent="0" lvl="1"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2pPr>
            <a:lvl3pPr indent="0" lvl="2"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3pPr>
            <a:lvl4pPr indent="0" lvl="3"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4pPr>
            <a:lvl5pPr indent="0" lvl="4"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5pPr>
            <a:lvl6pPr indent="0" lvl="5"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6pPr>
            <a:lvl7pPr indent="0" lvl="6"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7pPr>
            <a:lvl8pPr indent="0" lvl="7"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8pPr>
            <a:lvl9pPr indent="0" lvl="8"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80" name="Shape 80"/>
        <p:cNvGrpSpPr/>
        <p:nvPr/>
      </p:nvGrpSpPr>
      <p:grpSpPr>
        <a:xfrm>
          <a:off x="0" y="0"/>
          <a:ext cx="0" cy="0"/>
          <a:chOff x="0" y="0"/>
          <a:chExt cx="0" cy="0"/>
        </a:xfrm>
      </p:grpSpPr>
      <p:sp>
        <p:nvSpPr>
          <p:cNvPr id="81" name="Google Shape;81;p9"/>
          <p:cNvSpPr txBox="1"/>
          <p:nvPr>
            <p:ph type="title"/>
          </p:nvPr>
        </p:nvSpPr>
        <p:spPr>
          <a:xfrm>
            <a:off x="1009650" y="676275"/>
            <a:ext cx="7124700" cy="9239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9"/>
          <p:cNvSpPr txBox="1"/>
          <p:nvPr>
            <p:ph idx="10" type="dt"/>
          </p:nvPr>
        </p:nvSpPr>
        <p:spPr>
          <a:xfrm>
            <a:off x="6437312" y="5951537"/>
            <a:ext cx="2133600" cy="365125"/>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sz="90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9"/>
          <p:cNvSpPr txBox="1"/>
          <p:nvPr>
            <p:ph idx="11" type="ftr"/>
          </p:nvPr>
        </p:nvSpPr>
        <p:spPr>
          <a:xfrm>
            <a:off x="1181100" y="5951537"/>
            <a:ext cx="5256212"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9"/>
          <p:cNvSpPr txBox="1"/>
          <p:nvPr>
            <p:ph idx="12" type="sldNum"/>
          </p:nvPr>
        </p:nvSpPr>
        <p:spPr>
          <a:xfrm>
            <a:off x="573087" y="5951537"/>
            <a:ext cx="608012" cy="365125"/>
          </a:xfrm>
          <a:prstGeom prst="rect">
            <a:avLst/>
          </a:prstGeom>
          <a:noFill/>
          <a:ln>
            <a:noFill/>
          </a:ln>
        </p:spPr>
        <p:txBody>
          <a:bodyPr anchorCtr="0" anchor="b" bIns="45700" lIns="91425" spcFirstLastPara="1" rIns="91425" wrap="square" tIns="45700">
            <a:noAutofit/>
          </a:bodyPr>
          <a:lstStyle>
            <a:lvl1pPr indent="0" lvl="0"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1pPr>
            <a:lvl2pPr indent="0" lvl="1"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2pPr>
            <a:lvl3pPr indent="0" lvl="2"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3pPr>
            <a:lvl4pPr indent="0" lvl="3"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4pPr>
            <a:lvl5pPr indent="0" lvl="4"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5pPr>
            <a:lvl6pPr indent="0" lvl="5"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6pPr>
            <a:lvl7pPr indent="0" lvl="6"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7pPr>
            <a:lvl8pPr indent="0" lvl="7"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8pPr>
            <a:lvl9pPr indent="0" lvl="8"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85" name="Shape 85"/>
        <p:cNvGrpSpPr/>
        <p:nvPr/>
      </p:nvGrpSpPr>
      <p:grpSpPr>
        <a:xfrm>
          <a:off x="0" y="0"/>
          <a:ext cx="0" cy="0"/>
          <a:chOff x="0" y="0"/>
          <a:chExt cx="0" cy="0"/>
        </a:xfrm>
      </p:grpSpPr>
      <p:sp>
        <p:nvSpPr>
          <p:cNvPr id="86" name="Google Shape;86;p10"/>
          <p:cNvSpPr txBox="1"/>
          <p:nvPr>
            <p:ph type="title"/>
          </p:nvPr>
        </p:nvSpPr>
        <p:spPr>
          <a:xfrm>
            <a:off x="1009650" y="676275"/>
            <a:ext cx="7124700" cy="9239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1"/>
              </a:buClr>
              <a:buSzPts val="3200"/>
              <a:buFont typeface="Verdana"/>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10"/>
          <p:cNvSpPr txBox="1"/>
          <p:nvPr>
            <p:ph idx="1" type="body"/>
          </p:nvPr>
        </p:nvSpPr>
        <p:spPr>
          <a:xfrm>
            <a:off x="1348224" y="1812927"/>
            <a:ext cx="3132494" cy="5762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SzPts val="2400"/>
              <a:buNone/>
              <a:defRPr b="0" sz="2400"/>
            </a:lvl1pPr>
            <a:lvl2pPr indent="-228600" lvl="1" marL="914400" algn="l">
              <a:spcBef>
                <a:spcPts val="600"/>
              </a:spcBef>
              <a:spcAft>
                <a:spcPts val="0"/>
              </a:spcAft>
              <a:buSzPts val="2000"/>
              <a:buNone/>
              <a:defRPr b="1" sz="2000"/>
            </a:lvl2pPr>
            <a:lvl3pPr indent="-228600" lvl="2" marL="1371600" algn="l">
              <a:spcBef>
                <a:spcPts val="600"/>
              </a:spcBef>
              <a:spcAft>
                <a:spcPts val="0"/>
              </a:spcAft>
              <a:buSzPts val="1800"/>
              <a:buNone/>
              <a:defRPr b="1" sz="1800"/>
            </a:lvl3pPr>
            <a:lvl4pPr indent="-228600" lvl="3" marL="1828800" algn="l">
              <a:spcBef>
                <a:spcPts val="600"/>
              </a:spcBef>
              <a:spcAft>
                <a:spcPts val="0"/>
              </a:spcAft>
              <a:buSzPts val="1600"/>
              <a:buNone/>
              <a:defRPr b="1" sz="1600"/>
            </a:lvl4pPr>
            <a:lvl5pPr indent="-228600" lvl="4" marL="2286000" algn="l">
              <a:spcBef>
                <a:spcPts val="600"/>
              </a:spcBef>
              <a:spcAft>
                <a:spcPts val="0"/>
              </a:spcAft>
              <a:buSzPts val="1600"/>
              <a:buNone/>
              <a:defRPr b="1" sz="1600"/>
            </a:lvl5pPr>
            <a:lvl6pPr indent="-228600" lvl="5" marL="2743200" algn="l">
              <a:spcBef>
                <a:spcPts val="600"/>
              </a:spcBef>
              <a:spcAft>
                <a:spcPts val="0"/>
              </a:spcAft>
              <a:buClr>
                <a:schemeClr val="lt1"/>
              </a:buClr>
              <a:buSzPts val="1600"/>
              <a:buNone/>
              <a:defRPr b="1" sz="1600"/>
            </a:lvl6pPr>
            <a:lvl7pPr indent="-228600" lvl="6" marL="3200400" algn="l">
              <a:spcBef>
                <a:spcPts val="320"/>
              </a:spcBef>
              <a:spcAft>
                <a:spcPts val="0"/>
              </a:spcAft>
              <a:buClr>
                <a:schemeClr val="lt1"/>
              </a:buClr>
              <a:buSzPts val="1600"/>
              <a:buNone/>
              <a:defRPr b="1" sz="1600"/>
            </a:lvl7pPr>
            <a:lvl8pPr indent="-228600" lvl="7" marL="3657600" algn="l">
              <a:spcBef>
                <a:spcPts val="320"/>
              </a:spcBef>
              <a:spcAft>
                <a:spcPts val="0"/>
              </a:spcAft>
              <a:buClr>
                <a:schemeClr val="lt1"/>
              </a:buClr>
              <a:buSzPts val="1600"/>
              <a:buNone/>
              <a:defRPr b="1" sz="1600"/>
            </a:lvl8pPr>
            <a:lvl9pPr indent="-228600" lvl="8" marL="4114800" algn="l">
              <a:spcBef>
                <a:spcPts val="320"/>
              </a:spcBef>
              <a:spcAft>
                <a:spcPts val="0"/>
              </a:spcAft>
              <a:buClr>
                <a:schemeClr val="lt1"/>
              </a:buClr>
              <a:buSzPts val="1600"/>
              <a:buNone/>
              <a:defRPr b="1" sz="1600"/>
            </a:lvl9pPr>
          </a:lstStyle>
          <a:p/>
        </p:txBody>
      </p:sp>
      <p:sp>
        <p:nvSpPr>
          <p:cNvPr id="88" name="Google Shape;88;p10"/>
          <p:cNvSpPr txBox="1"/>
          <p:nvPr>
            <p:ph idx="2" type="body"/>
          </p:nvPr>
        </p:nvSpPr>
        <p:spPr>
          <a:xfrm>
            <a:off x="1009442" y="2389189"/>
            <a:ext cx="3471277" cy="3471861"/>
          </a:xfrm>
          <a:prstGeom prst="rect">
            <a:avLst/>
          </a:prstGeom>
          <a:noFill/>
          <a:ln>
            <a:noFill/>
          </a:ln>
        </p:spPr>
        <p:txBody>
          <a:bodyPr anchorCtr="0" anchor="ctr" bIns="45700" lIns="91425" spcFirstLastPara="1" rIns="91425" wrap="square" tIns="45700">
            <a:noAutofit/>
          </a:bodyPr>
          <a:lstStyle>
            <a:lvl1pPr indent="-342900" lvl="0" marL="457200" algn="l">
              <a:spcBef>
                <a:spcPts val="360"/>
              </a:spcBef>
              <a:spcAft>
                <a:spcPts val="0"/>
              </a:spcAft>
              <a:buSzPts val="1800"/>
              <a:buChar char="🞇"/>
              <a:defRPr/>
            </a:lvl1pPr>
            <a:lvl2pPr indent="-342900" lvl="1" marL="914400" algn="l">
              <a:spcBef>
                <a:spcPts val="600"/>
              </a:spcBef>
              <a:spcAft>
                <a:spcPts val="0"/>
              </a:spcAft>
              <a:buSzPts val="1800"/>
              <a:buChar char="🞇"/>
              <a:defRPr/>
            </a:lvl2pPr>
            <a:lvl3pPr indent="-342900" lvl="2" marL="1371600" algn="l">
              <a:spcBef>
                <a:spcPts val="600"/>
              </a:spcBef>
              <a:spcAft>
                <a:spcPts val="0"/>
              </a:spcAft>
              <a:buSzPts val="1800"/>
              <a:buChar char="🞇"/>
              <a:defRPr/>
            </a:lvl3pPr>
            <a:lvl4pPr indent="-342900" lvl="3" marL="1828800" algn="l">
              <a:spcBef>
                <a:spcPts val="600"/>
              </a:spcBef>
              <a:spcAft>
                <a:spcPts val="0"/>
              </a:spcAft>
              <a:buSzPts val="1800"/>
              <a:buChar char="🞇"/>
              <a:defRPr/>
            </a:lvl4pPr>
            <a:lvl5pPr indent="-304800" lvl="4" marL="2286000" algn="l">
              <a:spcBef>
                <a:spcPts val="600"/>
              </a:spcBef>
              <a:spcAft>
                <a:spcPts val="0"/>
              </a:spcAft>
              <a:buSzPts val="1200"/>
              <a:buChar char="🞇"/>
              <a:defRPr/>
            </a:lvl5pPr>
            <a:lvl6pPr indent="-305561" lvl="5" marL="2743200" algn="l">
              <a:spcBef>
                <a:spcPts val="600"/>
              </a:spcBef>
              <a:spcAft>
                <a:spcPts val="0"/>
              </a:spcAft>
              <a:buClr>
                <a:schemeClr val="lt2"/>
              </a:buClr>
              <a:buSzPts val="1212"/>
              <a:buFont typeface="Courier New"/>
              <a:buChar char="o"/>
              <a:defRPr sz="1200"/>
            </a:lvl6pPr>
            <a:lvl7pPr indent="-304800" lvl="6" marL="3200400" algn="l">
              <a:spcBef>
                <a:spcPts val="240"/>
              </a:spcBef>
              <a:spcAft>
                <a:spcPts val="0"/>
              </a:spcAft>
              <a:buClr>
                <a:schemeClr val="lt2"/>
              </a:buClr>
              <a:buSzPts val="1200"/>
              <a:buFont typeface="Courier New"/>
              <a:buChar char="o"/>
              <a:defRPr sz="1200"/>
            </a:lvl7pPr>
            <a:lvl8pPr indent="-304800" lvl="7" marL="3657600" algn="l">
              <a:spcBef>
                <a:spcPts val="240"/>
              </a:spcBef>
              <a:spcAft>
                <a:spcPts val="0"/>
              </a:spcAft>
              <a:buClr>
                <a:schemeClr val="lt2"/>
              </a:buClr>
              <a:buSzPts val="1200"/>
              <a:buFont typeface="Courier New"/>
              <a:buChar char="o"/>
              <a:defRPr sz="1200"/>
            </a:lvl8pPr>
            <a:lvl9pPr indent="-304800" lvl="8" marL="4114800" algn="l">
              <a:spcBef>
                <a:spcPts val="240"/>
              </a:spcBef>
              <a:spcAft>
                <a:spcPts val="0"/>
              </a:spcAft>
              <a:buClr>
                <a:schemeClr val="lt2"/>
              </a:buClr>
              <a:buSzPts val="1200"/>
              <a:buFont typeface="Courier New"/>
              <a:buChar char="o"/>
              <a:defRPr sz="1200"/>
            </a:lvl9pPr>
          </a:lstStyle>
          <a:p/>
        </p:txBody>
      </p:sp>
      <p:sp>
        <p:nvSpPr>
          <p:cNvPr id="89" name="Google Shape;89;p10"/>
          <p:cNvSpPr txBox="1"/>
          <p:nvPr>
            <p:ph idx="3" type="body"/>
          </p:nvPr>
        </p:nvSpPr>
        <p:spPr>
          <a:xfrm>
            <a:off x="5001474" y="1812927"/>
            <a:ext cx="3133080" cy="5762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SzPts val="2400"/>
              <a:buNone/>
              <a:defRPr b="0" sz="2400"/>
            </a:lvl1pPr>
            <a:lvl2pPr indent="-228600" lvl="1" marL="914400" algn="l">
              <a:spcBef>
                <a:spcPts val="600"/>
              </a:spcBef>
              <a:spcAft>
                <a:spcPts val="0"/>
              </a:spcAft>
              <a:buSzPts val="2000"/>
              <a:buNone/>
              <a:defRPr b="1" sz="2000"/>
            </a:lvl2pPr>
            <a:lvl3pPr indent="-228600" lvl="2" marL="1371600" algn="l">
              <a:spcBef>
                <a:spcPts val="600"/>
              </a:spcBef>
              <a:spcAft>
                <a:spcPts val="0"/>
              </a:spcAft>
              <a:buSzPts val="1800"/>
              <a:buNone/>
              <a:defRPr b="1" sz="1800"/>
            </a:lvl3pPr>
            <a:lvl4pPr indent="-228600" lvl="3" marL="1828800" algn="l">
              <a:spcBef>
                <a:spcPts val="600"/>
              </a:spcBef>
              <a:spcAft>
                <a:spcPts val="0"/>
              </a:spcAft>
              <a:buSzPts val="1600"/>
              <a:buNone/>
              <a:defRPr b="1" sz="1600"/>
            </a:lvl4pPr>
            <a:lvl5pPr indent="-228600" lvl="4" marL="2286000" algn="l">
              <a:spcBef>
                <a:spcPts val="600"/>
              </a:spcBef>
              <a:spcAft>
                <a:spcPts val="0"/>
              </a:spcAft>
              <a:buSzPts val="1600"/>
              <a:buNone/>
              <a:defRPr b="1" sz="1600"/>
            </a:lvl5pPr>
            <a:lvl6pPr indent="-228600" lvl="5" marL="2743200" algn="l">
              <a:spcBef>
                <a:spcPts val="600"/>
              </a:spcBef>
              <a:spcAft>
                <a:spcPts val="0"/>
              </a:spcAft>
              <a:buClr>
                <a:schemeClr val="lt1"/>
              </a:buClr>
              <a:buSzPts val="1600"/>
              <a:buNone/>
              <a:defRPr b="1" sz="1600"/>
            </a:lvl6pPr>
            <a:lvl7pPr indent="-228600" lvl="6" marL="3200400" algn="l">
              <a:spcBef>
                <a:spcPts val="320"/>
              </a:spcBef>
              <a:spcAft>
                <a:spcPts val="0"/>
              </a:spcAft>
              <a:buClr>
                <a:schemeClr val="lt1"/>
              </a:buClr>
              <a:buSzPts val="1600"/>
              <a:buNone/>
              <a:defRPr b="1" sz="1600"/>
            </a:lvl7pPr>
            <a:lvl8pPr indent="-228600" lvl="7" marL="3657600" algn="l">
              <a:spcBef>
                <a:spcPts val="320"/>
              </a:spcBef>
              <a:spcAft>
                <a:spcPts val="0"/>
              </a:spcAft>
              <a:buClr>
                <a:schemeClr val="lt1"/>
              </a:buClr>
              <a:buSzPts val="1600"/>
              <a:buNone/>
              <a:defRPr b="1" sz="1600"/>
            </a:lvl8pPr>
            <a:lvl9pPr indent="-228600" lvl="8" marL="4114800" algn="l">
              <a:spcBef>
                <a:spcPts val="320"/>
              </a:spcBef>
              <a:spcAft>
                <a:spcPts val="0"/>
              </a:spcAft>
              <a:buClr>
                <a:schemeClr val="lt1"/>
              </a:buClr>
              <a:buSzPts val="1600"/>
              <a:buNone/>
              <a:defRPr b="1" sz="1600"/>
            </a:lvl9pPr>
          </a:lstStyle>
          <a:p/>
        </p:txBody>
      </p:sp>
      <p:sp>
        <p:nvSpPr>
          <p:cNvPr id="90" name="Google Shape;90;p10"/>
          <p:cNvSpPr txBox="1"/>
          <p:nvPr>
            <p:ph idx="4" type="body"/>
          </p:nvPr>
        </p:nvSpPr>
        <p:spPr>
          <a:xfrm>
            <a:off x="4663280" y="2389189"/>
            <a:ext cx="3471275" cy="3471861"/>
          </a:xfrm>
          <a:prstGeom prst="rect">
            <a:avLst/>
          </a:prstGeom>
          <a:noFill/>
          <a:ln>
            <a:noFill/>
          </a:ln>
        </p:spPr>
        <p:txBody>
          <a:bodyPr anchorCtr="0" anchor="ctr" bIns="45700" lIns="91425" spcFirstLastPara="1" rIns="91425" wrap="square" tIns="45700">
            <a:noAutofit/>
          </a:bodyPr>
          <a:lstStyle>
            <a:lvl1pPr indent="-342900" lvl="0" marL="457200" algn="l">
              <a:spcBef>
                <a:spcPts val="360"/>
              </a:spcBef>
              <a:spcAft>
                <a:spcPts val="0"/>
              </a:spcAft>
              <a:buSzPts val="1800"/>
              <a:buChar char="🞇"/>
              <a:defRPr/>
            </a:lvl1pPr>
            <a:lvl2pPr indent="-342900" lvl="1" marL="914400" algn="l">
              <a:spcBef>
                <a:spcPts val="600"/>
              </a:spcBef>
              <a:spcAft>
                <a:spcPts val="0"/>
              </a:spcAft>
              <a:buSzPts val="1800"/>
              <a:buChar char="🞇"/>
              <a:defRPr/>
            </a:lvl2pPr>
            <a:lvl3pPr indent="-342900" lvl="2" marL="1371600" algn="l">
              <a:spcBef>
                <a:spcPts val="600"/>
              </a:spcBef>
              <a:spcAft>
                <a:spcPts val="0"/>
              </a:spcAft>
              <a:buSzPts val="1800"/>
              <a:buChar char="🞇"/>
              <a:defRPr/>
            </a:lvl3pPr>
            <a:lvl4pPr indent="-342900" lvl="3" marL="1828800" algn="l">
              <a:spcBef>
                <a:spcPts val="600"/>
              </a:spcBef>
              <a:spcAft>
                <a:spcPts val="0"/>
              </a:spcAft>
              <a:buSzPts val="1800"/>
              <a:buChar char="🞇"/>
              <a:defRPr/>
            </a:lvl4pPr>
            <a:lvl5pPr indent="-304800" lvl="4" marL="2286000" algn="l">
              <a:spcBef>
                <a:spcPts val="600"/>
              </a:spcBef>
              <a:spcAft>
                <a:spcPts val="0"/>
              </a:spcAft>
              <a:buSzPts val="1200"/>
              <a:buChar char="🞇"/>
              <a:defRPr/>
            </a:lvl5pPr>
            <a:lvl6pPr indent="-305561" lvl="5" marL="2743200" algn="l">
              <a:spcBef>
                <a:spcPts val="600"/>
              </a:spcBef>
              <a:spcAft>
                <a:spcPts val="0"/>
              </a:spcAft>
              <a:buClr>
                <a:schemeClr val="lt2"/>
              </a:buClr>
              <a:buSzPts val="1212"/>
              <a:buFont typeface="Courier New"/>
              <a:buChar char="o"/>
              <a:defRPr sz="1200"/>
            </a:lvl6pPr>
            <a:lvl7pPr indent="-304800" lvl="6" marL="3200400" algn="l">
              <a:spcBef>
                <a:spcPts val="240"/>
              </a:spcBef>
              <a:spcAft>
                <a:spcPts val="0"/>
              </a:spcAft>
              <a:buClr>
                <a:schemeClr val="lt2"/>
              </a:buClr>
              <a:buSzPts val="1200"/>
              <a:buFont typeface="Courier New"/>
              <a:buChar char="o"/>
              <a:defRPr sz="1200"/>
            </a:lvl7pPr>
            <a:lvl8pPr indent="-304800" lvl="7" marL="3657600" algn="l">
              <a:spcBef>
                <a:spcPts val="240"/>
              </a:spcBef>
              <a:spcAft>
                <a:spcPts val="0"/>
              </a:spcAft>
              <a:buClr>
                <a:schemeClr val="lt2"/>
              </a:buClr>
              <a:buSzPts val="1200"/>
              <a:buFont typeface="Courier New"/>
              <a:buChar char="o"/>
              <a:defRPr sz="1200"/>
            </a:lvl8pPr>
            <a:lvl9pPr indent="-304800" lvl="8" marL="4114800" algn="l">
              <a:spcBef>
                <a:spcPts val="240"/>
              </a:spcBef>
              <a:spcAft>
                <a:spcPts val="0"/>
              </a:spcAft>
              <a:buClr>
                <a:schemeClr val="lt2"/>
              </a:buClr>
              <a:buSzPts val="1200"/>
              <a:buFont typeface="Courier New"/>
              <a:buChar char="o"/>
              <a:defRPr sz="1200"/>
            </a:lvl9pPr>
          </a:lstStyle>
          <a:p/>
        </p:txBody>
      </p:sp>
      <p:sp>
        <p:nvSpPr>
          <p:cNvPr id="91" name="Google Shape;91;p10"/>
          <p:cNvSpPr txBox="1"/>
          <p:nvPr>
            <p:ph idx="10" type="dt"/>
          </p:nvPr>
        </p:nvSpPr>
        <p:spPr>
          <a:xfrm>
            <a:off x="6437312" y="5951537"/>
            <a:ext cx="2133600" cy="365125"/>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sz="90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 name="Google Shape;92;p10"/>
          <p:cNvSpPr txBox="1"/>
          <p:nvPr>
            <p:ph idx="11" type="ftr"/>
          </p:nvPr>
        </p:nvSpPr>
        <p:spPr>
          <a:xfrm>
            <a:off x="1181100" y="5951537"/>
            <a:ext cx="5256212"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p10"/>
          <p:cNvSpPr txBox="1"/>
          <p:nvPr>
            <p:ph idx="12" type="sldNum"/>
          </p:nvPr>
        </p:nvSpPr>
        <p:spPr>
          <a:xfrm>
            <a:off x="573087" y="5951537"/>
            <a:ext cx="608012" cy="365125"/>
          </a:xfrm>
          <a:prstGeom prst="rect">
            <a:avLst/>
          </a:prstGeom>
          <a:noFill/>
          <a:ln>
            <a:noFill/>
          </a:ln>
        </p:spPr>
        <p:txBody>
          <a:bodyPr anchorCtr="0" anchor="b" bIns="45700" lIns="91425" spcFirstLastPara="1" rIns="91425" wrap="square" tIns="45700">
            <a:noAutofit/>
          </a:bodyPr>
          <a:lstStyle>
            <a:lvl1pPr indent="0" lvl="0"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1pPr>
            <a:lvl2pPr indent="0" lvl="1"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2pPr>
            <a:lvl3pPr indent="0" lvl="2"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3pPr>
            <a:lvl4pPr indent="0" lvl="3"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4pPr>
            <a:lvl5pPr indent="0" lvl="4"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5pPr>
            <a:lvl6pPr indent="0" lvl="5"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6pPr>
            <a:lvl7pPr indent="0" lvl="6"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7pPr>
            <a:lvl8pPr indent="0" lvl="7"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8pPr>
            <a:lvl9pPr indent="0" lvl="8"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94" name="Shape 94"/>
        <p:cNvGrpSpPr/>
        <p:nvPr/>
      </p:nvGrpSpPr>
      <p:grpSpPr>
        <a:xfrm>
          <a:off x="0" y="0"/>
          <a:ext cx="0" cy="0"/>
          <a:chOff x="0" y="0"/>
          <a:chExt cx="0" cy="0"/>
        </a:xfrm>
      </p:grpSpPr>
      <p:sp>
        <p:nvSpPr>
          <p:cNvPr id="95" name="Google Shape;95;p11"/>
          <p:cNvSpPr txBox="1"/>
          <p:nvPr>
            <p:ph type="title"/>
          </p:nvPr>
        </p:nvSpPr>
        <p:spPr>
          <a:xfrm>
            <a:off x="1009443" y="3308581"/>
            <a:ext cx="7117178" cy="1468800"/>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Clr>
                <a:schemeClr val="lt1"/>
              </a:buClr>
              <a:buSzPts val="3200"/>
              <a:buFont typeface="Verdana"/>
              <a:buNone/>
              <a:defRPr b="0" sz="32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1"/>
          <p:cNvSpPr txBox="1"/>
          <p:nvPr>
            <p:ph idx="1" type="body"/>
          </p:nvPr>
        </p:nvSpPr>
        <p:spPr>
          <a:xfrm>
            <a:off x="1009443" y="4777381"/>
            <a:ext cx="7117178" cy="860400"/>
          </a:xfrm>
          <a:prstGeom prst="rect">
            <a:avLst/>
          </a:prstGeom>
          <a:noFill/>
          <a:ln>
            <a:noFill/>
          </a:ln>
        </p:spPr>
        <p:txBody>
          <a:bodyPr anchorCtr="0" anchor="t" bIns="45700" lIns="91425" spcFirstLastPara="1" rIns="91425" wrap="square" tIns="45700">
            <a:noAutofit/>
          </a:bodyPr>
          <a:lstStyle>
            <a:lvl1pPr indent="-228600" lvl="0" marL="457200" algn="r">
              <a:spcBef>
                <a:spcPts val="360"/>
              </a:spcBef>
              <a:spcAft>
                <a:spcPts val="0"/>
              </a:spcAft>
              <a:buSzPts val="1800"/>
              <a:buNone/>
              <a:defRPr sz="1800">
                <a:solidFill>
                  <a:srgbClr val="01376E"/>
                </a:solidFill>
              </a:defRPr>
            </a:lvl1pPr>
            <a:lvl2pPr indent="-228600" lvl="1" marL="914400" algn="l">
              <a:spcBef>
                <a:spcPts val="600"/>
              </a:spcBef>
              <a:spcAft>
                <a:spcPts val="0"/>
              </a:spcAft>
              <a:buSzPts val="1800"/>
              <a:buNone/>
              <a:defRPr sz="1800">
                <a:solidFill>
                  <a:schemeClr val="lt1"/>
                </a:solidFill>
              </a:defRPr>
            </a:lvl2pPr>
            <a:lvl3pPr indent="-228600" lvl="2" marL="1371600" algn="l">
              <a:spcBef>
                <a:spcPts val="600"/>
              </a:spcBef>
              <a:spcAft>
                <a:spcPts val="0"/>
              </a:spcAft>
              <a:buSzPts val="1600"/>
              <a:buNone/>
              <a:defRPr sz="1600">
                <a:solidFill>
                  <a:schemeClr val="lt1"/>
                </a:solidFill>
              </a:defRPr>
            </a:lvl3pPr>
            <a:lvl4pPr indent="-228600" lvl="3" marL="1828800" algn="l">
              <a:spcBef>
                <a:spcPts val="600"/>
              </a:spcBef>
              <a:spcAft>
                <a:spcPts val="0"/>
              </a:spcAft>
              <a:buSzPts val="1400"/>
              <a:buNone/>
              <a:defRPr sz="1400">
                <a:solidFill>
                  <a:schemeClr val="lt1"/>
                </a:solidFill>
              </a:defRPr>
            </a:lvl4pPr>
            <a:lvl5pPr indent="-228600" lvl="4" marL="2286000" algn="l">
              <a:spcBef>
                <a:spcPts val="600"/>
              </a:spcBef>
              <a:spcAft>
                <a:spcPts val="0"/>
              </a:spcAft>
              <a:buSzPts val="1400"/>
              <a:buNone/>
              <a:defRPr sz="1400">
                <a:solidFill>
                  <a:schemeClr val="lt1"/>
                </a:solidFill>
              </a:defRPr>
            </a:lvl5pPr>
            <a:lvl6pPr indent="-228600" lvl="5" marL="2743200" algn="l">
              <a:spcBef>
                <a:spcPts val="600"/>
              </a:spcBef>
              <a:spcAft>
                <a:spcPts val="0"/>
              </a:spcAft>
              <a:buClr>
                <a:schemeClr val="lt1"/>
              </a:buClr>
              <a:buSzPts val="1400"/>
              <a:buNone/>
              <a:defRPr sz="1400">
                <a:solidFill>
                  <a:schemeClr val="lt1"/>
                </a:solidFill>
              </a:defRPr>
            </a:lvl6pPr>
            <a:lvl7pPr indent="-228600" lvl="6" marL="3200400" algn="l">
              <a:spcBef>
                <a:spcPts val="280"/>
              </a:spcBef>
              <a:spcAft>
                <a:spcPts val="0"/>
              </a:spcAft>
              <a:buClr>
                <a:schemeClr val="lt1"/>
              </a:buClr>
              <a:buSzPts val="1400"/>
              <a:buNone/>
              <a:defRPr sz="1400">
                <a:solidFill>
                  <a:schemeClr val="lt1"/>
                </a:solidFill>
              </a:defRPr>
            </a:lvl7pPr>
            <a:lvl8pPr indent="-228600" lvl="7" marL="3657600" algn="l">
              <a:spcBef>
                <a:spcPts val="280"/>
              </a:spcBef>
              <a:spcAft>
                <a:spcPts val="0"/>
              </a:spcAft>
              <a:buClr>
                <a:schemeClr val="lt1"/>
              </a:buClr>
              <a:buSzPts val="1400"/>
              <a:buNone/>
              <a:defRPr sz="1400">
                <a:solidFill>
                  <a:schemeClr val="lt1"/>
                </a:solidFill>
              </a:defRPr>
            </a:lvl8pPr>
            <a:lvl9pPr indent="-228600" lvl="8" marL="4114800" algn="l">
              <a:spcBef>
                <a:spcPts val="280"/>
              </a:spcBef>
              <a:spcAft>
                <a:spcPts val="0"/>
              </a:spcAft>
              <a:buClr>
                <a:schemeClr val="lt1"/>
              </a:buClr>
              <a:buSzPts val="1400"/>
              <a:buNone/>
              <a:defRPr sz="1400">
                <a:solidFill>
                  <a:schemeClr val="lt1"/>
                </a:solidFill>
              </a:defRPr>
            </a:lvl9pPr>
          </a:lstStyle>
          <a:p/>
        </p:txBody>
      </p:sp>
      <p:sp>
        <p:nvSpPr>
          <p:cNvPr id="97" name="Google Shape;97;p11"/>
          <p:cNvSpPr txBox="1"/>
          <p:nvPr>
            <p:ph idx="10" type="dt"/>
          </p:nvPr>
        </p:nvSpPr>
        <p:spPr>
          <a:xfrm>
            <a:off x="6437312" y="5951537"/>
            <a:ext cx="2133600" cy="365125"/>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sz="90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11"/>
          <p:cNvSpPr txBox="1"/>
          <p:nvPr>
            <p:ph idx="11" type="ftr"/>
          </p:nvPr>
        </p:nvSpPr>
        <p:spPr>
          <a:xfrm>
            <a:off x="1181100" y="5951537"/>
            <a:ext cx="5256212"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9" name="Google Shape;99;p11"/>
          <p:cNvSpPr txBox="1"/>
          <p:nvPr>
            <p:ph idx="12" type="sldNum"/>
          </p:nvPr>
        </p:nvSpPr>
        <p:spPr>
          <a:xfrm>
            <a:off x="573087" y="5951537"/>
            <a:ext cx="608012" cy="365125"/>
          </a:xfrm>
          <a:prstGeom prst="rect">
            <a:avLst/>
          </a:prstGeom>
          <a:noFill/>
          <a:ln>
            <a:noFill/>
          </a:ln>
        </p:spPr>
        <p:txBody>
          <a:bodyPr anchorCtr="0" anchor="b" bIns="45700" lIns="91425" spcFirstLastPara="1" rIns="91425" wrap="square" tIns="45700">
            <a:noAutofit/>
          </a:bodyPr>
          <a:lstStyle>
            <a:lvl1pPr indent="0" lvl="0"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1pPr>
            <a:lvl2pPr indent="0" lvl="1"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2pPr>
            <a:lvl3pPr indent="0" lvl="2"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3pPr>
            <a:lvl4pPr indent="0" lvl="3"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4pPr>
            <a:lvl5pPr indent="0" lvl="4"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5pPr>
            <a:lvl6pPr indent="0" lvl="5"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6pPr>
            <a:lvl7pPr indent="0" lvl="6"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7pPr>
            <a:lvl8pPr indent="0" lvl="7"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8pPr>
            <a:lvl9pPr indent="0" lvl="8" marL="0" marR="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1.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076EB0"/>
            </a:gs>
            <a:gs pos="91999">
              <a:srgbClr val="61B9E0"/>
            </a:gs>
            <a:gs pos="100000">
              <a:srgbClr val="61B9E0"/>
            </a:gs>
          </a:gsLst>
          <a:lin ang="5400000" scaled="0"/>
        </a:gradFill>
      </p:bgPr>
    </p:bg>
    <p:spTree>
      <p:nvGrpSpPr>
        <p:cNvPr id="9" name="Shape 9"/>
        <p:cNvGrpSpPr/>
        <p:nvPr/>
      </p:nvGrpSpPr>
      <p:grpSpPr>
        <a:xfrm>
          <a:off x="0" y="0"/>
          <a:ext cx="0" cy="0"/>
          <a:chOff x="0" y="0"/>
          <a:chExt cx="0" cy="0"/>
        </a:xfrm>
      </p:grpSpPr>
      <p:grpSp>
        <p:nvGrpSpPr>
          <p:cNvPr id="10" name="Google Shape;10;p1"/>
          <p:cNvGrpSpPr/>
          <p:nvPr/>
        </p:nvGrpSpPr>
        <p:grpSpPr>
          <a:xfrm>
            <a:off x="6557962" y="366"/>
            <a:ext cx="2669053" cy="6887591"/>
            <a:chOff x="6558164" y="0"/>
            <a:chExt cx="2669660" cy="6888584"/>
          </a:xfrm>
        </p:grpSpPr>
        <p:grpSp>
          <p:nvGrpSpPr>
            <p:cNvPr id="11" name="Google Shape;11;p1"/>
            <p:cNvGrpSpPr/>
            <p:nvPr/>
          </p:nvGrpSpPr>
          <p:grpSpPr>
            <a:xfrm>
              <a:off x="6803919" y="0"/>
              <a:ext cx="2423906" cy="6888584"/>
              <a:chOff x="6803919" y="0"/>
              <a:chExt cx="2423906" cy="6888584"/>
            </a:xfrm>
          </p:grpSpPr>
          <p:grpSp>
            <p:nvGrpSpPr>
              <p:cNvPr id="12" name="Google Shape;12;p1"/>
              <p:cNvGrpSpPr/>
              <p:nvPr/>
            </p:nvGrpSpPr>
            <p:grpSpPr>
              <a:xfrm>
                <a:off x="6803919" y="1"/>
                <a:ext cx="2306966" cy="6888584"/>
                <a:chOff x="6803919" y="1"/>
                <a:chExt cx="2306966" cy="6888584"/>
              </a:xfrm>
            </p:grpSpPr>
            <p:sp>
              <p:nvSpPr>
                <p:cNvPr id="13" name="Google Shape;13;p1"/>
                <p:cNvSpPr/>
                <p:nvPr/>
              </p:nvSpPr>
              <p:spPr>
                <a:xfrm rot="879737">
                  <a:off x="7130233" y="66319"/>
                  <a:ext cx="609204" cy="662248"/>
                </a:xfrm>
                <a:custGeom>
                  <a:rect b="b" l="l" r="r" t="t"/>
                  <a:pathLst>
                    <a:path extrusionOk="0" h="824" w="758">
                      <a:moveTo>
                        <a:pt x="700" y="576"/>
                      </a:moveTo>
                      <a:lnTo>
                        <a:pt x="758" y="558"/>
                      </a:lnTo>
                      <a:lnTo>
                        <a:pt x="756" y="548"/>
                      </a:lnTo>
                      <a:lnTo>
                        <a:pt x="686" y="566"/>
                      </a:lnTo>
                      <a:lnTo>
                        <a:pt x="686" y="566"/>
                      </a:lnTo>
                      <a:lnTo>
                        <a:pt x="640" y="538"/>
                      </a:lnTo>
                      <a:lnTo>
                        <a:pt x="748" y="508"/>
                      </a:lnTo>
                      <a:lnTo>
                        <a:pt x="746" y="496"/>
                      </a:lnTo>
                      <a:lnTo>
                        <a:pt x="620" y="528"/>
                      </a:lnTo>
                      <a:lnTo>
                        <a:pt x="620" y="528"/>
                      </a:lnTo>
                      <a:lnTo>
                        <a:pt x="568" y="502"/>
                      </a:lnTo>
                      <a:lnTo>
                        <a:pt x="568" y="502"/>
                      </a:lnTo>
                      <a:lnTo>
                        <a:pt x="550" y="492"/>
                      </a:lnTo>
                      <a:lnTo>
                        <a:pt x="550" y="490"/>
                      </a:lnTo>
                      <a:lnTo>
                        <a:pt x="550" y="490"/>
                      </a:lnTo>
                      <a:lnTo>
                        <a:pt x="550" y="488"/>
                      </a:lnTo>
                      <a:lnTo>
                        <a:pt x="546" y="484"/>
                      </a:lnTo>
                      <a:lnTo>
                        <a:pt x="518" y="456"/>
                      </a:lnTo>
                      <a:lnTo>
                        <a:pt x="518" y="456"/>
                      </a:lnTo>
                      <a:lnTo>
                        <a:pt x="512" y="448"/>
                      </a:lnTo>
                      <a:lnTo>
                        <a:pt x="512" y="448"/>
                      </a:lnTo>
                      <a:lnTo>
                        <a:pt x="504" y="432"/>
                      </a:lnTo>
                      <a:lnTo>
                        <a:pt x="500" y="414"/>
                      </a:lnTo>
                      <a:lnTo>
                        <a:pt x="500" y="414"/>
                      </a:lnTo>
                      <a:lnTo>
                        <a:pt x="500" y="412"/>
                      </a:lnTo>
                      <a:lnTo>
                        <a:pt x="500" y="412"/>
                      </a:lnTo>
                      <a:lnTo>
                        <a:pt x="500" y="408"/>
                      </a:lnTo>
                      <a:lnTo>
                        <a:pt x="500" y="408"/>
                      </a:lnTo>
                      <a:lnTo>
                        <a:pt x="504" y="392"/>
                      </a:lnTo>
                      <a:lnTo>
                        <a:pt x="512" y="374"/>
                      </a:lnTo>
                      <a:lnTo>
                        <a:pt x="512" y="374"/>
                      </a:lnTo>
                      <a:lnTo>
                        <a:pt x="518" y="366"/>
                      </a:lnTo>
                      <a:lnTo>
                        <a:pt x="518" y="366"/>
                      </a:lnTo>
                      <a:lnTo>
                        <a:pt x="546" y="340"/>
                      </a:lnTo>
                      <a:lnTo>
                        <a:pt x="550" y="334"/>
                      </a:lnTo>
                      <a:lnTo>
                        <a:pt x="550" y="332"/>
                      </a:lnTo>
                      <a:lnTo>
                        <a:pt x="548" y="330"/>
                      </a:lnTo>
                      <a:lnTo>
                        <a:pt x="548" y="330"/>
                      </a:lnTo>
                      <a:lnTo>
                        <a:pt x="568" y="320"/>
                      </a:lnTo>
                      <a:lnTo>
                        <a:pt x="568" y="320"/>
                      </a:lnTo>
                      <a:lnTo>
                        <a:pt x="620" y="294"/>
                      </a:lnTo>
                      <a:lnTo>
                        <a:pt x="744" y="324"/>
                      </a:lnTo>
                      <a:lnTo>
                        <a:pt x="746" y="312"/>
                      </a:lnTo>
                      <a:lnTo>
                        <a:pt x="640" y="282"/>
                      </a:lnTo>
                      <a:lnTo>
                        <a:pt x="640" y="282"/>
                      </a:lnTo>
                      <a:lnTo>
                        <a:pt x="686" y="254"/>
                      </a:lnTo>
                      <a:lnTo>
                        <a:pt x="754" y="272"/>
                      </a:lnTo>
                      <a:lnTo>
                        <a:pt x="758" y="262"/>
                      </a:lnTo>
                      <a:lnTo>
                        <a:pt x="700" y="246"/>
                      </a:lnTo>
                      <a:lnTo>
                        <a:pt x="700" y="246"/>
                      </a:lnTo>
                      <a:lnTo>
                        <a:pt x="720" y="230"/>
                      </a:lnTo>
                      <a:lnTo>
                        <a:pt x="740" y="216"/>
                      </a:lnTo>
                      <a:lnTo>
                        <a:pt x="742" y="214"/>
                      </a:lnTo>
                      <a:lnTo>
                        <a:pt x="732" y="196"/>
                      </a:lnTo>
                      <a:lnTo>
                        <a:pt x="728" y="196"/>
                      </a:lnTo>
                      <a:lnTo>
                        <a:pt x="728" y="196"/>
                      </a:lnTo>
                      <a:lnTo>
                        <a:pt x="704" y="206"/>
                      </a:lnTo>
                      <a:lnTo>
                        <a:pt x="682" y="216"/>
                      </a:lnTo>
                      <a:lnTo>
                        <a:pt x="696" y="156"/>
                      </a:lnTo>
                      <a:lnTo>
                        <a:pt x="686" y="154"/>
                      </a:lnTo>
                      <a:lnTo>
                        <a:pt x="666" y="222"/>
                      </a:lnTo>
                      <a:lnTo>
                        <a:pt x="666" y="222"/>
                      </a:lnTo>
                      <a:lnTo>
                        <a:pt x="620" y="248"/>
                      </a:lnTo>
                      <a:lnTo>
                        <a:pt x="646" y="140"/>
                      </a:lnTo>
                      <a:lnTo>
                        <a:pt x="636" y="136"/>
                      </a:lnTo>
                      <a:lnTo>
                        <a:pt x="600" y="260"/>
                      </a:lnTo>
                      <a:lnTo>
                        <a:pt x="600" y="260"/>
                      </a:lnTo>
                      <a:lnTo>
                        <a:pt x="552" y="292"/>
                      </a:lnTo>
                      <a:lnTo>
                        <a:pt x="552" y="292"/>
                      </a:lnTo>
                      <a:lnTo>
                        <a:pt x="534" y="306"/>
                      </a:lnTo>
                      <a:lnTo>
                        <a:pt x="532" y="304"/>
                      </a:lnTo>
                      <a:lnTo>
                        <a:pt x="530" y="304"/>
                      </a:lnTo>
                      <a:lnTo>
                        <a:pt x="530" y="304"/>
                      </a:lnTo>
                      <a:lnTo>
                        <a:pt x="522" y="304"/>
                      </a:lnTo>
                      <a:lnTo>
                        <a:pt x="488" y="314"/>
                      </a:lnTo>
                      <a:lnTo>
                        <a:pt x="488" y="314"/>
                      </a:lnTo>
                      <a:lnTo>
                        <a:pt x="482" y="314"/>
                      </a:lnTo>
                      <a:lnTo>
                        <a:pt x="478" y="314"/>
                      </a:lnTo>
                      <a:lnTo>
                        <a:pt x="478" y="314"/>
                      </a:lnTo>
                      <a:lnTo>
                        <a:pt x="476" y="312"/>
                      </a:lnTo>
                      <a:lnTo>
                        <a:pt x="476" y="312"/>
                      </a:lnTo>
                      <a:lnTo>
                        <a:pt x="476" y="312"/>
                      </a:lnTo>
                      <a:lnTo>
                        <a:pt x="476" y="312"/>
                      </a:lnTo>
                      <a:lnTo>
                        <a:pt x="456" y="310"/>
                      </a:lnTo>
                      <a:lnTo>
                        <a:pt x="446" y="308"/>
                      </a:lnTo>
                      <a:lnTo>
                        <a:pt x="438" y="304"/>
                      </a:lnTo>
                      <a:lnTo>
                        <a:pt x="438" y="304"/>
                      </a:lnTo>
                      <a:lnTo>
                        <a:pt x="424" y="292"/>
                      </a:lnTo>
                      <a:lnTo>
                        <a:pt x="414" y="278"/>
                      </a:lnTo>
                      <a:lnTo>
                        <a:pt x="414" y="278"/>
                      </a:lnTo>
                      <a:lnTo>
                        <a:pt x="410" y="268"/>
                      </a:lnTo>
                      <a:lnTo>
                        <a:pt x="410" y="268"/>
                      </a:lnTo>
                      <a:lnTo>
                        <a:pt x="400" y="230"/>
                      </a:lnTo>
                      <a:lnTo>
                        <a:pt x="398" y="224"/>
                      </a:lnTo>
                      <a:lnTo>
                        <a:pt x="396" y="224"/>
                      </a:lnTo>
                      <a:lnTo>
                        <a:pt x="394" y="224"/>
                      </a:lnTo>
                      <a:lnTo>
                        <a:pt x="394" y="224"/>
                      </a:lnTo>
                      <a:lnTo>
                        <a:pt x="396" y="202"/>
                      </a:lnTo>
                      <a:lnTo>
                        <a:pt x="396" y="202"/>
                      </a:lnTo>
                      <a:lnTo>
                        <a:pt x="398" y="142"/>
                      </a:lnTo>
                      <a:lnTo>
                        <a:pt x="486" y="52"/>
                      </a:lnTo>
                      <a:lnTo>
                        <a:pt x="478" y="44"/>
                      </a:lnTo>
                      <a:lnTo>
                        <a:pt x="398" y="120"/>
                      </a:lnTo>
                      <a:lnTo>
                        <a:pt x="398" y="120"/>
                      </a:lnTo>
                      <a:lnTo>
                        <a:pt x="396" y="66"/>
                      </a:lnTo>
                      <a:lnTo>
                        <a:pt x="446" y="16"/>
                      </a:lnTo>
                      <a:lnTo>
                        <a:pt x="438" y="8"/>
                      </a:lnTo>
                      <a:lnTo>
                        <a:pt x="396" y="50"/>
                      </a:lnTo>
                      <a:lnTo>
                        <a:pt x="396" y="50"/>
                      </a:lnTo>
                      <a:lnTo>
                        <a:pt x="394" y="26"/>
                      </a:lnTo>
                      <a:lnTo>
                        <a:pt x="390" y="2"/>
                      </a:lnTo>
                      <a:lnTo>
                        <a:pt x="388" y="0"/>
                      </a:lnTo>
                      <a:lnTo>
                        <a:pt x="368" y="0"/>
                      </a:lnTo>
                      <a:lnTo>
                        <a:pt x="368" y="2"/>
                      </a:lnTo>
                      <a:lnTo>
                        <a:pt x="368" y="2"/>
                      </a:lnTo>
                      <a:lnTo>
                        <a:pt x="364" y="28"/>
                      </a:lnTo>
                      <a:lnTo>
                        <a:pt x="360" y="52"/>
                      </a:lnTo>
                      <a:lnTo>
                        <a:pt x="316" y="10"/>
                      </a:lnTo>
                      <a:lnTo>
                        <a:pt x="310" y="16"/>
                      </a:lnTo>
                      <a:lnTo>
                        <a:pt x="360" y="68"/>
                      </a:lnTo>
                      <a:lnTo>
                        <a:pt x="360" y="68"/>
                      </a:lnTo>
                      <a:lnTo>
                        <a:pt x="358" y="122"/>
                      </a:lnTo>
                      <a:lnTo>
                        <a:pt x="278" y="44"/>
                      </a:lnTo>
                      <a:lnTo>
                        <a:pt x="270" y="52"/>
                      </a:lnTo>
                      <a:lnTo>
                        <a:pt x="360" y="144"/>
                      </a:lnTo>
                      <a:lnTo>
                        <a:pt x="360" y="144"/>
                      </a:lnTo>
                      <a:lnTo>
                        <a:pt x="362" y="202"/>
                      </a:lnTo>
                      <a:lnTo>
                        <a:pt x="362" y="202"/>
                      </a:lnTo>
                      <a:lnTo>
                        <a:pt x="364" y="224"/>
                      </a:lnTo>
                      <a:lnTo>
                        <a:pt x="362" y="224"/>
                      </a:lnTo>
                      <a:lnTo>
                        <a:pt x="362" y="224"/>
                      </a:lnTo>
                      <a:lnTo>
                        <a:pt x="360" y="224"/>
                      </a:lnTo>
                      <a:lnTo>
                        <a:pt x="358" y="230"/>
                      </a:lnTo>
                      <a:lnTo>
                        <a:pt x="348" y="268"/>
                      </a:lnTo>
                      <a:lnTo>
                        <a:pt x="348" y="268"/>
                      </a:lnTo>
                      <a:lnTo>
                        <a:pt x="344" y="278"/>
                      </a:lnTo>
                      <a:lnTo>
                        <a:pt x="344" y="278"/>
                      </a:lnTo>
                      <a:lnTo>
                        <a:pt x="334" y="294"/>
                      </a:lnTo>
                      <a:lnTo>
                        <a:pt x="320" y="306"/>
                      </a:lnTo>
                      <a:lnTo>
                        <a:pt x="320" y="306"/>
                      </a:lnTo>
                      <a:lnTo>
                        <a:pt x="312" y="310"/>
                      </a:lnTo>
                      <a:lnTo>
                        <a:pt x="302" y="312"/>
                      </a:lnTo>
                      <a:lnTo>
                        <a:pt x="292" y="314"/>
                      </a:lnTo>
                      <a:lnTo>
                        <a:pt x="282" y="314"/>
                      </a:lnTo>
                      <a:lnTo>
                        <a:pt x="282" y="314"/>
                      </a:lnTo>
                      <a:lnTo>
                        <a:pt x="280" y="314"/>
                      </a:lnTo>
                      <a:lnTo>
                        <a:pt x="280" y="314"/>
                      </a:lnTo>
                      <a:lnTo>
                        <a:pt x="270" y="312"/>
                      </a:lnTo>
                      <a:lnTo>
                        <a:pt x="270" y="312"/>
                      </a:lnTo>
                      <a:lnTo>
                        <a:pt x="236" y="302"/>
                      </a:lnTo>
                      <a:lnTo>
                        <a:pt x="228" y="302"/>
                      </a:lnTo>
                      <a:lnTo>
                        <a:pt x="224" y="302"/>
                      </a:lnTo>
                      <a:lnTo>
                        <a:pt x="224" y="304"/>
                      </a:lnTo>
                      <a:lnTo>
                        <a:pt x="224" y="304"/>
                      </a:lnTo>
                      <a:lnTo>
                        <a:pt x="206" y="292"/>
                      </a:lnTo>
                      <a:lnTo>
                        <a:pt x="206" y="292"/>
                      </a:lnTo>
                      <a:lnTo>
                        <a:pt x="156" y="260"/>
                      </a:lnTo>
                      <a:lnTo>
                        <a:pt x="120" y="140"/>
                      </a:lnTo>
                      <a:lnTo>
                        <a:pt x="110" y="142"/>
                      </a:lnTo>
                      <a:lnTo>
                        <a:pt x="136" y="250"/>
                      </a:lnTo>
                      <a:lnTo>
                        <a:pt x="136" y="250"/>
                      </a:lnTo>
                      <a:lnTo>
                        <a:pt x="90" y="224"/>
                      </a:lnTo>
                      <a:lnTo>
                        <a:pt x="70" y="156"/>
                      </a:lnTo>
                      <a:lnTo>
                        <a:pt x="60" y="158"/>
                      </a:lnTo>
                      <a:lnTo>
                        <a:pt x="74" y="216"/>
                      </a:lnTo>
                      <a:lnTo>
                        <a:pt x="74" y="216"/>
                      </a:lnTo>
                      <a:lnTo>
                        <a:pt x="52" y="206"/>
                      </a:lnTo>
                      <a:lnTo>
                        <a:pt x="30" y="198"/>
                      </a:lnTo>
                      <a:lnTo>
                        <a:pt x="26" y="196"/>
                      </a:lnTo>
                      <a:lnTo>
                        <a:pt x="16" y="214"/>
                      </a:lnTo>
                      <a:lnTo>
                        <a:pt x="18" y="216"/>
                      </a:lnTo>
                      <a:lnTo>
                        <a:pt x="18" y="216"/>
                      </a:lnTo>
                      <a:lnTo>
                        <a:pt x="38" y="232"/>
                      </a:lnTo>
                      <a:lnTo>
                        <a:pt x="58" y="248"/>
                      </a:lnTo>
                      <a:lnTo>
                        <a:pt x="0" y="264"/>
                      </a:lnTo>
                      <a:lnTo>
                        <a:pt x="2" y="274"/>
                      </a:lnTo>
                      <a:lnTo>
                        <a:pt x="72" y="256"/>
                      </a:lnTo>
                      <a:lnTo>
                        <a:pt x="72" y="256"/>
                      </a:lnTo>
                      <a:lnTo>
                        <a:pt x="118" y="284"/>
                      </a:lnTo>
                      <a:lnTo>
                        <a:pt x="10" y="316"/>
                      </a:lnTo>
                      <a:lnTo>
                        <a:pt x="12" y="326"/>
                      </a:lnTo>
                      <a:lnTo>
                        <a:pt x="138" y="296"/>
                      </a:lnTo>
                      <a:lnTo>
                        <a:pt x="138" y="296"/>
                      </a:lnTo>
                      <a:lnTo>
                        <a:pt x="190" y="322"/>
                      </a:lnTo>
                      <a:lnTo>
                        <a:pt x="190" y="322"/>
                      </a:lnTo>
                      <a:lnTo>
                        <a:pt x="208" y="332"/>
                      </a:lnTo>
                      <a:lnTo>
                        <a:pt x="208" y="332"/>
                      </a:lnTo>
                      <a:lnTo>
                        <a:pt x="208" y="332"/>
                      </a:lnTo>
                      <a:lnTo>
                        <a:pt x="208" y="334"/>
                      </a:lnTo>
                      <a:lnTo>
                        <a:pt x="212" y="340"/>
                      </a:lnTo>
                      <a:lnTo>
                        <a:pt x="240" y="366"/>
                      </a:lnTo>
                      <a:lnTo>
                        <a:pt x="240" y="366"/>
                      </a:lnTo>
                      <a:lnTo>
                        <a:pt x="246" y="374"/>
                      </a:lnTo>
                      <a:lnTo>
                        <a:pt x="246" y="374"/>
                      </a:lnTo>
                      <a:lnTo>
                        <a:pt x="254" y="392"/>
                      </a:lnTo>
                      <a:lnTo>
                        <a:pt x="258" y="408"/>
                      </a:lnTo>
                      <a:lnTo>
                        <a:pt x="258" y="408"/>
                      </a:lnTo>
                      <a:lnTo>
                        <a:pt x="258" y="412"/>
                      </a:lnTo>
                      <a:lnTo>
                        <a:pt x="258" y="412"/>
                      </a:lnTo>
                      <a:lnTo>
                        <a:pt x="258" y="414"/>
                      </a:lnTo>
                      <a:lnTo>
                        <a:pt x="258" y="414"/>
                      </a:lnTo>
                      <a:lnTo>
                        <a:pt x="254" y="432"/>
                      </a:lnTo>
                      <a:lnTo>
                        <a:pt x="246" y="448"/>
                      </a:lnTo>
                      <a:lnTo>
                        <a:pt x="246" y="448"/>
                      </a:lnTo>
                      <a:lnTo>
                        <a:pt x="240" y="456"/>
                      </a:lnTo>
                      <a:lnTo>
                        <a:pt x="240" y="456"/>
                      </a:lnTo>
                      <a:lnTo>
                        <a:pt x="212" y="484"/>
                      </a:lnTo>
                      <a:lnTo>
                        <a:pt x="208" y="488"/>
                      </a:lnTo>
                      <a:lnTo>
                        <a:pt x="208" y="490"/>
                      </a:lnTo>
                      <a:lnTo>
                        <a:pt x="210" y="492"/>
                      </a:lnTo>
                      <a:lnTo>
                        <a:pt x="210" y="492"/>
                      </a:lnTo>
                      <a:lnTo>
                        <a:pt x="190" y="502"/>
                      </a:lnTo>
                      <a:lnTo>
                        <a:pt x="190" y="502"/>
                      </a:lnTo>
                      <a:lnTo>
                        <a:pt x="138" y="530"/>
                      </a:lnTo>
                      <a:lnTo>
                        <a:pt x="14" y="500"/>
                      </a:lnTo>
                      <a:lnTo>
                        <a:pt x="12" y="510"/>
                      </a:lnTo>
                      <a:lnTo>
                        <a:pt x="118" y="540"/>
                      </a:lnTo>
                      <a:lnTo>
                        <a:pt x="118" y="540"/>
                      </a:lnTo>
                      <a:lnTo>
                        <a:pt x="72" y="568"/>
                      </a:lnTo>
                      <a:lnTo>
                        <a:pt x="4" y="552"/>
                      </a:lnTo>
                      <a:lnTo>
                        <a:pt x="0" y="560"/>
                      </a:lnTo>
                      <a:lnTo>
                        <a:pt x="58" y="578"/>
                      </a:lnTo>
                      <a:lnTo>
                        <a:pt x="58" y="578"/>
                      </a:lnTo>
                      <a:lnTo>
                        <a:pt x="38" y="592"/>
                      </a:lnTo>
                      <a:lnTo>
                        <a:pt x="18" y="608"/>
                      </a:lnTo>
                      <a:lnTo>
                        <a:pt x="16" y="610"/>
                      </a:lnTo>
                      <a:lnTo>
                        <a:pt x="26" y="628"/>
                      </a:lnTo>
                      <a:lnTo>
                        <a:pt x="30" y="626"/>
                      </a:lnTo>
                      <a:lnTo>
                        <a:pt x="30" y="626"/>
                      </a:lnTo>
                      <a:lnTo>
                        <a:pt x="54" y="618"/>
                      </a:lnTo>
                      <a:lnTo>
                        <a:pt x="76" y="608"/>
                      </a:lnTo>
                      <a:lnTo>
                        <a:pt x="62" y="666"/>
                      </a:lnTo>
                      <a:lnTo>
                        <a:pt x="72" y="670"/>
                      </a:lnTo>
                      <a:lnTo>
                        <a:pt x="92" y="600"/>
                      </a:lnTo>
                      <a:lnTo>
                        <a:pt x="92" y="600"/>
                      </a:lnTo>
                      <a:lnTo>
                        <a:pt x="138" y="574"/>
                      </a:lnTo>
                      <a:lnTo>
                        <a:pt x="112" y="682"/>
                      </a:lnTo>
                      <a:lnTo>
                        <a:pt x="122" y="686"/>
                      </a:lnTo>
                      <a:lnTo>
                        <a:pt x="158" y="562"/>
                      </a:lnTo>
                      <a:lnTo>
                        <a:pt x="158" y="562"/>
                      </a:lnTo>
                      <a:lnTo>
                        <a:pt x="206" y="530"/>
                      </a:lnTo>
                      <a:lnTo>
                        <a:pt x="206" y="530"/>
                      </a:lnTo>
                      <a:lnTo>
                        <a:pt x="224" y="518"/>
                      </a:lnTo>
                      <a:lnTo>
                        <a:pt x="226" y="520"/>
                      </a:lnTo>
                      <a:lnTo>
                        <a:pt x="228" y="520"/>
                      </a:lnTo>
                      <a:lnTo>
                        <a:pt x="228" y="520"/>
                      </a:lnTo>
                      <a:lnTo>
                        <a:pt x="236" y="518"/>
                      </a:lnTo>
                      <a:lnTo>
                        <a:pt x="270" y="510"/>
                      </a:lnTo>
                      <a:lnTo>
                        <a:pt x="270" y="510"/>
                      </a:lnTo>
                      <a:lnTo>
                        <a:pt x="280" y="508"/>
                      </a:lnTo>
                      <a:lnTo>
                        <a:pt x="280" y="508"/>
                      </a:lnTo>
                      <a:lnTo>
                        <a:pt x="282" y="508"/>
                      </a:lnTo>
                      <a:lnTo>
                        <a:pt x="282" y="508"/>
                      </a:lnTo>
                      <a:lnTo>
                        <a:pt x="292" y="508"/>
                      </a:lnTo>
                      <a:lnTo>
                        <a:pt x="302" y="510"/>
                      </a:lnTo>
                      <a:lnTo>
                        <a:pt x="312" y="512"/>
                      </a:lnTo>
                      <a:lnTo>
                        <a:pt x="320" y="516"/>
                      </a:lnTo>
                      <a:lnTo>
                        <a:pt x="320" y="516"/>
                      </a:lnTo>
                      <a:lnTo>
                        <a:pt x="334" y="528"/>
                      </a:lnTo>
                      <a:lnTo>
                        <a:pt x="344" y="544"/>
                      </a:lnTo>
                      <a:lnTo>
                        <a:pt x="344" y="544"/>
                      </a:lnTo>
                      <a:lnTo>
                        <a:pt x="348" y="554"/>
                      </a:lnTo>
                      <a:lnTo>
                        <a:pt x="348" y="554"/>
                      </a:lnTo>
                      <a:lnTo>
                        <a:pt x="358" y="594"/>
                      </a:lnTo>
                      <a:lnTo>
                        <a:pt x="360" y="598"/>
                      </a:lnTo>
                      <a:lnTo>
                        <a:pt x="362" y="598"/>
                      </a:lnTo>
                      <a:lnTo>
                        <a:pt x="364" y="598"/>
                      </a:lnTo>
                      <a:lnTo>
                        <a:pt x="364" y="598"/>
                      </a:lnTo>
                      <a:lnTo>
                        <a:pt x="362" y="622"/>
                      </a:lnTo>
                      <a:lnTo>
                        <a:pt x="362" y="622"/>
                      </a:lnTo>
                      <a:lnTo>
                        <a:pt x="360" y="680"/>
                      </a:lnTo>
                      <a:lnTo>
                        <a:pt x="272" y="772"/>
                      </a:lnTo>
                      <a:lnTo>
                        <a:pt x="280" y="778"/>
                      </a:lnTo>
                      <a:lnTo>
                        <a:pt x="360" y="702"/>
                      </a:lnTo>
                      <a:lnTo>
                        <a:pt x="360" y="702"/>
                      </a:lnTo>
                      <a:lnTo>
                        <a:pt x="362" y="756"/>
                      </a:lnTo>
                      <a:lnTo>
                        <a:pt x="312" y="806"/>
                      </a:lnTo>
                      <a:lnTo>
                        <a:pt x="320" y="814"/>
                      </a:lnTo>
                      <a:lnTo>
                        <a:pt x="362" y="772"/>
                      </a:lnTo>
                      <a:lnTo>
                        <a:pt x="362" y="772"/>
                      </a:lnTo>
                      <a:lnTo>
                        <a:pt x="364" y="796"/>
                      </a:lnTo>
                      <a:lnTo>
                        <a:pt x="368" y="822"/>
                      </a:lnTo>
                      <a:lnTo>
                        <a:pt x="370" y="824"/>
                      </a:lnTo>
                      <a:lnTo>
                        <a:pt x="390" y="824"/>
                      </a:lnTo>
                      <a:lnTo>
                        <a:pt x="390" y="822"/>
                      </a:lnTo>
                      <a:lnTo>
                        <a:pt x="390" y="822"/>
                      </a:lnTo>
                      <a:lnTo>
                        <a:pt x="396" y="796"/>
                      </a:lnTo>
                      <a:lnTo>
                        <a:pt x="398" y="772"/>
                      </a:lnTo>
                      <a:lnTo>
                        <a:pt x="442" y="814"/>
                      </a:lnTo>
                      <a:lnTo>
                        <a:pt x="448" y="806"/>
                      </a:lnTo>
                      <a:lnTo>
                        <a:pt x="398" y="754"/>
                      </a:lnTo>
                      <a:lnTo>
                        <a:pt x="398" y="754"/>
                      </a:lnTo>
                      <a:lnTo>
                        <a:pt x="400" y="702"/>
                      </a:lnTo>
                      <a:lnTo>
                        <a:pt x="480" y="778"/>
                      </a:lnTo>
                      <a:lnTo>
                        <a:pt x="488" y="770"/>
                      </a:lnTo>
                      <a:lnTo>
                        <a:pt x="400" y="678"/>
                      </a:lnTo>
                      <a:lnTo>
                        <a:pt x="400" y="678"/>
                      </a:lnTo>
                      <a:lnTo>
                        <a:pt x="396" y="620"/>
                      </a:lnTo>
                      <a:lnTo>
                        <a:pt x="396" y="620"/>
                      </a:lnTo>
                      <a:lnTo>
                        <a:pt x="394" y="600"/>
                      </a:lnTo>
                      <a:lnTo>
                        <a:pt x="396" y="600"/>
                      </a:lnTo>
                      <a:lnTo>
                        <a:pt x="396" y="600"/>
                      </a:lnTo>
                      <a:lnTo>
                        <a:pt x="398" y="600"/>
                      </a:lnTo>
                      <a:lnTo>
                        <a:pt x="400" y="594"/>
                      </a:lnTo>
                      <a:lnTo>
                        <a:pt x="410" y="556"/>
                      </a:lnTo>
                      <a:lnTo>
                        <a:pt x="410" y="556"/>
                      </a:lnTo>
                      <a:lnTo>
                        <a:pt x="414" y="546"/>
                      </a:lnTo>
                      <a:lnTo>
                        <a:pt x="414" y="546"/>
                      </a:lnTo>
                      <a:lnTo>
                        <a:pt x="424" y="530"/>
                      </a:lnTo>
                      <a:lnTo>
                        <a:pt x="430" y="522"/>
                      </a:lnTo>
                      <a:lnTo>
                        <a:pt x="438" y="518"/>
                      </a:lnTo>
                      <a:lnTo>
                        <a:pt x="438" y="518"/>
                      </a:lnTo>
                      <a:lnTo>
                        <a:pt x="446" y="514"/>
                      </a:lnTo>
                      <a:lnTo>
                        <a:pt x="456" y="510"/>
                      </a:lnTo>
                      <a:lnTo>
                        <a:pt x="466" y="508"/>
                      </a:lnTo>
                      <a:lnTo>
                        <a:pt x="476" y="508"/>
                      </a:lnTo>
                      <a:lnTo>
                        <a:pt x="476" y="508"/>
                      </a:lnTo>
                      <a:lnTo>
                        <a:pt x="478" y="508"/>
                      </a:lnTo>
                      <a:lnTo>
                        <a:pt x="478" y="508"/>
                      </a:lnTo>
                      <a:lnTo>
                        <a:pt x="488" y="510"/>
                      </a:lnTo>
                      <a:lnTo>
                        <a:pt x="488" y="510"/>
                      </a:lnTo>
                      <a:lnTo>
                        <a:pt x="522" y="520"/>
                      </a:lnTo>
                      <a:lnTo>
                        <a:pt x="530" y="522"/>
                      </a:lnTo>
                      <a:lnTo>
                        <a:pt x="534" y="520"/>
                      </a:lnTo>
                      <a:lnTo>
                        <a:pt x="534" y="518"/>
                      </a:lnTo>
                      <a:lnTo>
                        <a:pt x="534" y="518"/>
                      </a:lnTo>
                      <a:lnTo>
                        <a:pt x="552" y="530"/>
                      </a:lnTo>
                      <a:lnTo>
                        <a:pt x="552" y="530"/>
                      </a:lnTo>
                      <a:lnTo>
                        <a:pt x="602" y="562"/>
                      </a:lnTo>
                      <a:lnTo>
                        <a:pt x="638" y="684"/>
                      </a:lnTo>
                      <a:lnTo>
                        <a:pt x="648" y="680"/>
                      </a:lnTo>
                      <a:lnTo>
                        <a:pt x="622" y="574"/>
                      </a:lnTo>
                      <a:lnTo>
                        <a:pt x="622" y="574"/>
                      </a:lnTo>
                      <a:lnTo>
                        <a:pt x="668" y="600"/>
                      </a:lnTo>
                      <a:lnTo>
                        <a:pt x="688" y="666"/>
                      </a:lnTo>
                      <a:lnTo>
                        <a:pt x="698" y="664"/>
                      </a:lnTo>
                      <a:lnTo>
                        <a:pt x="684" y="606"/>
                      </a:lnTo>
                      <a:lnTo>
                        <a:pt x="684" y="606"/>
                      </a:lnTo>
                      <a:lnTo>
                        <a:pt x="706" y="616"/>
                      </a:lnTo>
                      <a:lnTo>
                        <a:pt x="728" y="626"/>
                      </a:lnTo>
                      <a:lnTo>
                        <a:pt x="732" y="626"/>
                      </a:lnTo>
                      <a:lnTo>
                        <a:pt x="742" y="608"/>
                      </a:lnTo>
                      <a:lnTo>
                        <a:pt x="740" y="606"/>
                      </a:lnTo>
                      <a:lnTo>
                        <a:pt x="740" y="606"/>
                      </a:lnTo>
                      <a:lnTo>
                        <a:pt x="720" y="590"/>
                      </a:lnTo>
                      <a:lnTo>
                        <a:pt x="700" y="576"/>
                      </a:lnTo>
                      <a:lnTo>
                        <a:pt x="700" y="576"/>
                      </a:lnTo>
                      <a:close/>
                      <a:moveTo>
                        <a:pt x="324" y="424"/>
                      </a:moveTo>
                      <a:lnTo>
                        <a:pt x="310" y="412"/>
                      </a:lnTo>
                      <a:lnTo>
                        <a:pt x="324" y="398"/>
                      </a:lnTo>
                      <a:lnTo>
                        <a:pt x="324" y="398"/>
                      </a:lnTo>
                      <a:lnTo>
                        <a:pt x="342" y="412"/>
                      </a:lnTo>
                      <a:lnTo>
                        <a:pt x="342" y="412"/>
                      </a:lnTo>
                      <a:lnTo>
                        <a:pt x="324" y="424"/>
                      </a:lnTo>
                      <a:lnTo>
                        <a:pt x="324" y="424"/>
                      </a:lnTo>
                      <a:close/>
                      <a:moveTo>
                        <a:pt x="344" y="472"/>
                      </a:moveTo>
                      <a:lnTo>
                        <a:pt x="340" y="452"/>
                      </a:lnTo>
                      <a:lnTo>
                        <a:pt x="340" y="452"/>
                      </a:lnTo>
                      <a:lnTo>
                        <a:pt x="360" y="444"/>
                      </a:lnTo>
                      <a:lnTo>
                        <a:pt x="360" y="444"/>
                      </a:lnTo>
                      <a:lnTo>
                        <a:pt x="362" y="466"/>
                      </a:lnTo>
                      <a:lnTo>
                        <a:pt x="344" y="472"/>
                      </a:lnTo>
                      <a:close/>
                      <a:moveTo>
                        <a:pt x="360" y="380"/>
                      </a:moveTo>
                      <a:lnTo>
                        <a:pt x="360" y="380"/>
                      </a:lnTo>
                      <a:lnTo>
                        <a:pt x="340" y="370"/>
                      </a:lnTo>
                      <a:lnTo>
                        <a:pt x="344" y="352"/>
                      </a:lnTo>
                      <a:lnTo>
                        <a:pt x="364" y="358"/>
                      </a:lnTo>
                      <a:lnTo>
                        <a:pt x="364" y="358"/>
                      </a:lnTo>
                      <a:lnTo>
                        <a:pt x="360" y="380"/>
                      </a:lnTo>
                      <a:lnTo>
                        <a:pt x="360" y="380"/>
                      </a:lnTo>
                      <a:close/>
                      <a:moveTo>
                        <a:pt x="414" y="352"/>
                      </a:moveTo>
                      <a:lnTo>
                        <a:pt x="418" y="370"/>
                      </a:lnTo>
                      <a:lnTo>
                        <a:pt x="418" y="370"/>
                      </a:lnTo>
                      <a:lnTo>
                        <a:pt x="398" y="380"/>
                      </a:lnTo>
                      <a:lnTo>
                        <a:pt x="398" y="380"/>
                      </a:lnTo>
                      <a:lnTo>
                        <a:pt x="396" y="358"/>
                      </a:lnTo>
                      <a:lnTo>
                        <a:pt x="414" y="352"/>
                      </a:lnTo>
                      <a:close/>
                      <a:moveTo>
                        <a:pt x="414" y="472"/>
                      </a:moveTo>
                      <a:lnTo>
                        <a:pt x="394" y="466"/>
                      </a:lnTo>
                      <a:lnTo>
                        <a:pt x="394" y="466"/>
                      </a:lnTo>
                      <a:lnTo>
                        <a:pt x="398" y="444"/>
                      </a:lnTo>
                      <a:lnTo>
                        <a:pt x="398" y="444"/>
                      </a:lnTo>
                      <a:lnTo>
                        <a:pt x="418" y="452"/>
                      </a:lnTo>
                      <a:lnTo>
                        <a:pt x="414" y="472"/>
                      </a:lnTo>
                      <a:close/>
                      <a:moveTo>
                        <a:pt x="434" y="424"/>
                      </a:moveTo>
                      <a:lnTo>
                        <a:pt x="434" y="424"/>
                      </a:lnTo>
                      <a:lnTo>
                        <a:pt x="416" y="412"/>
                      </a:lnTo>
                      <a:lnTo>
                        <a:pt x="416" y="412"/>
                      </a:lnTo>
                      <a:lnTo>
                        <a:pt x="434" y="398"/>
                      </a:lnTo>
                      <a:lnTo>
                        <a:pt x="448" y="412"/>
                      </a:lnTo>
                      <a:lnTo>
                        <a:pt x="434" y="424"/>
                      </a:lnTo>
                      <a:close/>
                    </a:path>
                  </a:pathLst>
                </a:custGeom>
                <a:solidFill>
                  <a:srgbClr val="FEFFFF">
                    <a:alpha val="2745"/>
                  </a:srgbClr>
                </a:solidFill>
                <a:ln cap="flat" cmpd="sng" w="9525">
                  <a:solidFill>
                    <a:srgbClr val="FEFFFF">
                      <a:alpha val="3921"/>
                    </a:srgbClr>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800"/>
                    <a:buFont typeface="Arial"/>
                    <a:buNone/>
                  </a:pPr>
                  <a:r>
                    <a:t/>
                  </a:r>
                  <a:endParaRPr b="0" i="0" sz="1800" u="none" cap="none" strike="noStrike">
                    <a:solidFill>
                      <a:schemeClr val="lt1"/>
                    </a:solidFill>
                    <a:latin typeface="Verdana"/>
                    <a:ea typeface="Verdana"/>
                    <a:cs typeface="Verdana"/>
                    <a:sym typeface="Verdana"/>
                  </a:endParaRPr>
                </a:p>
              </p:txBody>
            </p:sp>
            <p:sp>
              <p:nvSpPr>
                <p:cNvPr id="14" name="Google Shape;14;p1"/>
                <p:cNvSpPr/>
                <p:nvPr/>
              </p:nvSpPr>
              <p:spPr>
                <a:xfrm rot="-1583444">
                  <a:off x="7678235" y="2380703"/>
                  <a:ext cx="824672" cy="946846"/>
                </a:xfrm>
                <a:custGeom>
                  <a:rect b="b" l="l" r="r" t="t"/>
                  <a:pathLst>
                    <a:path extrusionOk="0" h="868" w="756">
                      <a:moveTo>
                        <a:pt x="748" y="642"/>
                      </a:moveTo>
                      <a:lnTo>
                        <a:pt x="748" y="642"/>
                      </a:lnTo>
                      <a:lnTo>
                        <a:pt x="732" y="632"/>
                      </a:lnTo>
                      <a:lnTo>
                        <a:pt x="734" y="630"/>
                      </a:lnTo>
                      <a:lnTo>
                        <a:pt x="734" y="630"/>
                      </a:lnTo>
                      <a:lnTo>
                        <a:pt x="736" y="626"/>
                      </a:lnTo>
                      <a:lnTo>
                        <a:pt x="734" y="624"/>
                      </a:lnTo>
                      <a:lnTo>
                        <a:pt x="734" y="624"/>
                      </a:lnTo>
                      <a:lnTo>
                        <a:pt x="702" y="598"/>
                      </a:lnTo>
                      <a:lnTo>
                        <a:pt x="670" y="576"/>
                      </a:lnTo>
                      <a:lnTo>
                        <a:pt x="732" y="558"/>
                      </a:lnTo>
                      <a:lnTo>
                        <a:pt x="730" y="548"/>
                      </a:lnTo>
                      <a:lnTo>
                        <a:pt x="654" y="566"/>
                      </a:lnTo>
                      <a:lnTo>
                        <a:pt x="654" y="566"/>
                      </a:lnTo>
                      <a:lnTo>
                        <a:pt x="632" y="554"/>
                      </a:lnTo>
                      <a:lnTo>
                        <a:pt x="632" y="554"/>
                      </a:lnTo>
                      <a:lnTo>
                        <a:pt x="610" y="534"/>
                      </a:lnTo>
                      <a:lnTo>
                        <a:pt x="720" y="502"/>
                      </a:lnTo>
                      <a:lnTo>
                        <a:pt x="718" y="490"/>
                      </a:lnTo>
                      <a:lnTo>
                        <a:pt x="598" y="520"/>
                      </a:lnTo>
                      <a:lnTo>
                        <a:pt x="598" y="520"/>
                      </a:lnTo>
                      <a:lnTo>
                        <a:pt x="588" y="504"/>
                      </a:lnTo>
                      <a:lnTo>
                        <a:pt x="578" y="490"/>
                      </a:lnTo>
                      <a:lnTo>
                        <a:pt x="570" y="474"/>
                      </a:lnTo>
                      <a:lnTo>
                        <a:pt x="566" y="460"/>
                      </a:lnTo>
                      <a:lnTo>
                        <a:pt x="566" y="460"/>
                      </a:lnTo>
                      <a:lnTo>
                        <a:pt x="606" y="484"/>
                      </a:lnTo>
                      <a:lnTo>
                        <a:pt x="616" y="490"/>
                      </a:lnTo>
                      <a:lnTo>
                        <a:pt x="622" y="492"/>
                      </a:lnTo>
                      <a:lnTo>
                        <a:pt x="624" y="492"/>
                      </a:lnTo>
                      <a:lnTo>
                        <a:pt x="626" y="490"/>
                      </a:lnTo>
                      <a:lnTo>
                        <a:pt x="626" y="490"/>
                      </a:lnTo>
                      <a:lnTo>
                        <a:pt x="626" y="488"/>
                      </a:lnTo>
                      <a:lnTo>
                        <a:pt x="622" y="482"/>
                      </a:lnTo>
                      <a:lnTo>
                        <a:pt x="586" y="454"/>
                      </a:lnTo>
                      <a:lnTo>
                        <a:pt x="586" y="454"/>
                      </a:lnTo>
                      <a:lnTo>
                        <a:pt x="576" y="444"/>
                      </a:lnTo>
                      <a:lnTo>
                        <a:pt x="570" y="434"/>
                      </a:lnTo>
                      <a:lnTo>
                        <a:pt x="570" y="434"/>
                      </a:lnTo>
                      <a:lnTo>
                        <a:pt x="576" y="424"/>
                      </a:lnTo>
                      <a:lnTo>
                        <a:pt x="586" y="414"/>
                      </a:lnTo>
                      <a:lnTo>
                        <a:pt x="586" y="414"/>
                      </a:lnTo>
                      <a:lnTo>
                        <a:pt x="622" y="386"/>
                      </a:lnTo>
                      <a:lnTo>
                        <a:pt x="626" y="380"/>
                      </a:lnTo>
                      <a:lnTo>
                        <a:pt x="626" y="378"/>
                      </a:lnTo>
                      <a:lnTo>
                        <a:pt x="624" y="374"/>
                      </a:lnTo>
                      <a:lnTo>
                        <a:pt x="622" y="374"/>
                      </a:lnTo>
                      <a:lnTo>
                        <a:pt x="622" y="374"/>
                      </a:lnTo>
                      <a:lnTo>
                        <a:pt x="616" y="376"/>
                      </a:lnTo>
                      <a:lnTo>
                        <a:pt x="606" y="382"/>
                      </a:lnTo>
                      <a:lnTo>
                        <a:pt x="566" y="408"/>
                      </a:lnTo>
                      <a:lnTo>
                        <a:pt x="566" y="408"/>
                      </a:lnTo>
                      <a:lnTo>
                        <a:pt x="570" y="392"/>
                      </a:lnTo>
                      <a:lnTo>
                        <a:pt x="578" y="376"/>
                      </a:lnTo>
                      <a:lnTo>
                        <a:pt x="588" y="362"/>
                      </a:lnTo>
                      <a:lnTo>
                        <a:pt x="600" y="346"/>
                      </a:lnTo>
                      <a:lnTo>
                        <a:pt x="716" y="374"/>
                      </a:lnTo>
                      <a:lnTo>
                        <a:pt x="718" y="362"/>
                      </a:lnTo>
                      <a:lnTo>
                        <a:pt x="612" y="332"/>
                      </a:lnTo>
                      <a:lnTo>
                        <a:pt x="612" y="332"/>
                      </a:lnTo>
                      <a:lnTo>
                        <a:pt x="636" y="308"/>
                      </a:lnTo>
                      <a:lnTo>
                        <a:pt x="636" y="308"/>
                      </a:lnTo>
                      <a:lnTo>
                        <a:pt x="656" y="298"/>
                      </a:lnTo>
                      <a:lnTo>
                        <a:pt x="728" y="316"/>
                      </a:lnTo>
                      <a:lnTo>
                        <a:pt x="730" y="306"/>
                      </a:lnTo>
                      <a:lnTo>
                        <a:pt x="670" y="288"/>
                      </a:lnTo>
                      <a:lnTo>
                        <a:pt x="670" y="288"/>
                      </a:lnTo>
                      <a:lnTo>
                        <a:pt x="702" y="266"/>
                      </a:lnTo>
                      <a:lnTo>
                        <a:pt x="732" y="242"/>
                      </a:lnTo>
                      <a:lnTo>
                        <a:pt x="734" y="240"/>
                      </a:lnTo>
                      <a:lnTo>
                        <a:pt x="734" y="238"/>
                      </a:lnTo>
                      <a:lnTo>
                        <a:pt x="734" y="238"/>
                      </a:lnTo>
                      <a:lnTo>
                        <a:pt x="732" y="236"/>
                      </a:lnTo>
                      <a:lnTo>
                        <a:pt x="732" y="236"/>
                      </a:lnTo>
                      <a:lnTo>
                        <a:pt x="748" y="226"/>
                      </a:lnTo>
                      <a:lnTo>
                        <a:pt x="756" y="220"/>
                      </a:lnTo>
                      <a:lnTo>
                        <a:pt x="756" y="220"/>
                      </a:lnTo>
                      <a:lnTo>
                        <a:pt x="756" y="220"/>
                      </a:lnTo>
                      <a:lnTo>
                        <a:pt x="756" y="220"/>
                      </a:lnTo>
                      <a:lnTo>
                        <a:pt x="754" y="216"/>
                      </a:lnTo>
                      <a:lnTo>
                        <a:pt x="752" y="214"/>
                      </a:lnTo>
                      <a:lnTo>
                        <a:pt x="752" y="214"/>
                      </a:lnTo>
                      <a:lnTo>
                        <a:pt x="752" y="214"/>
                      </a:lnTo>
                      <a:lnTo>
                        <a:pt x="752" y="212"/>
                      </a:lnTo>
                      <a:lnTo>
                        <a:pt x="744" y="218"/>
                      </a:lnTo>
                      <a:lnTo>
                        <a:pt x="744" y="218"/>
                      </a:lnTo>
                      <a:lnTo>
                        <a:pt x="728" y="226"/>
                      </a:lnTo>
                      <a:lnTo>
                        <a:pt x="726" y="224"/>
                      </a:lnTo>
                      <a:lnTo>
                        <a:pt x="726" y="224"/>
                      </a:lnTo>
                      <a:lnTo>
                        <a:pt x="724" y="220"/>
                      </a:lnTo>
                      <a:lnTo>
                        <a:pt x="720" y="222"/>
                      </a:lnTo>
                      <a:lnTo>
                        <a:pt x="720" y="222"/>
                      </a:lnTo>
                      <a:lnTo>
                        <a:pt x="684" y="236"/>
                      </a:lnTo>
                      <a:lnTo>
                        <a:pt x="648" y="252"/>
                      </a:lnTo>
                      <a:lnTo>
                        <a:pt x="664" y="190"/>
                      </a:lnTo>
                      <a:lnTo>
                        <a:pt x="654" y="186"/>
                      </a:lnTo>
                      <a:lnTo>
                        <a:pt x="632" y="260"/>
                      </a:lnTo>
                      <a:lnTo>
                        <a:pt x="632" y="260"/>
                      </a:lnTo>
                      <a:lnTo>
                        <a:pt x="608" y="274"/>
                      </a:lnTo>
                      <a:lnTo>
                        <a:pt x="608" y="274"/>
                      </a:lnTo>
                      <a:lnTo>
                        <a:pt x="580" y="282"/>
                      </a:lnTo>
                      <a:lnTo>
                        <a:pt x="608" y="172"/>
                      </a:lnTo>
                      <a:lnTo>
                        <a:pt x="598" y="168"/>
                      </a:lnTo>
                      <a:lnTo>
                        <a:pt x="564" y="286"/>
                      </a:lnTo>
                      <a:lnTo>
                        <a:pt x="564" y="286"/>
                      </a:lnTo>
                      <a:lnTo>
                        <a:pt x="546" y="288"/>
                      </a:lnTo>
                      <a:lnTo>
                        <a:pt x="528" y="290"/>
                      </a:lnTo>
                      <a:lnTo>
                        <a:pt x="528" y="290"/>
                      </a:lnTo>
                      <a:lnTo>
                        <a:pt x="510" y="288"/>
                      </a:lnTo>
                      <a:lnTo>
                        <a:pt x="496" y="284"/>
                      </a:lnTo>
                      <a:lnTo>
                        <a:pt x="496" y="284"/>
                      </a:lnTo>
                      <a:lnTo>
                        <a:pt x="528" y="266"/>
                      </a:lnTo>
                      <a:lnTo>
                        <a:pt x="546" y="258"/>
                      </a:lnTo>
                      <a:lnTo>
                        <a:pt x="552" y="252"/>
                      </a:lnTo>
                      <a:lnTo>
                        <a:pt x="552" y="250"/>
                      </a:lnTo>
                      <a:lnTo>
                        <a:pt x="550" y="246"/>
                      </a:lnTo>
                      <a:lnTo>
                        <a:pt x="548" y="246"/>
                      </a:lnTo>
                      <a:lnTo>
                        <a:pt x="548" y="246"/>
                      </a:lnTo>
                      <a:lnTo>
                        <a:pt x="538" y="248"/>
                      </a:lnTo>
                      <a:lnTo>
                        <a:pt x="500" y="264"/>
                      </a:lnTo>
                      <a:lnTo>
                        <a:pt x="500" y="264"/>
                      </a:lnTo>
                      <a:lnTo>
                        <a:pt x="488" y="266"/>
                      </a:lnTo>
                      <a:lnTo>
                        <a:pt x="478" y="268"/>
                      </a:lnTo>
                      <a:lnTo>
                        <a:pt x="478" y="268"/>
                      </a:lnTo>
                      <a:lnTo>
                        <a:pt x="474" y="268"/>
                      </a:lnTo>
                      <a:lnTo>
                        <a:pt x="474" y="268"/>
                      </a:lnTo>
                      <a:lnTo>
                        <a:pt x="468" y="256"/>
                      </a:lnTo>
                      <a:lnTo>
                        <a:pt x="466" y="244"/>
                      </a:lnTo>
                      <a:lnTo>
                        <a:pt x="466" y="244"/>
                      </a:lnTo>
                      <a:lnTo>
                        <a:pt x="458" y="198"/>
                      </a:lnTo>
                      <a:lnTo>
                        <a:pt x="456" y="192"/>
                      </a:lnTo>
                      <a:lnTo>
                        <a:pt x="452" y="192"/>
                      </a:lnTo>
                      <a:lnTo>
                        <a:pt x="450" y="192"/>
                      </a:lnTo>
                      <a:lnTo>
                        <a:pt x="450" y="192"/>
                      </a:lnTo>
                      <a:lnTo>
                        <a:pt x="450" y="192"/>
                      </a:lnTo>
                      <a:lnTo>
                        <a:pt x="448" y="194"/>
                      </a:lnTo>
                      <a:lnTo>
                        <a:pt x="448" y="202"/>
                      </a:lnTo>
                      <a:lnTo>
                        <a:pt x="450" y="258"/>
                      </a:lnTo>
                      <a:lnTo>
                        <a:pt x="450" y="258"/>
                      </a:lnTo>
                      <a:lnTo>
                        <a:pt x="438" y="246"/>
                      </a:lnTo>
                      <a:lnTo>
                        <a:pt x="428" y="232"/>
                      </a:lnTo>
                      <a:lnTo>
                        <a:pt x="420" y="216"/>
                      </a:lnTo>
                      <a:lnTo>
                        <a:pt x="412" y="198"/>
                      </a:lnTo>
                      <a:lnTo>
                        <a:pt x="496" y="112"/>
                      </a:lnTo>
                      <a:lnTo>
                        <a:pt x="486" y="104"/>
                      </a:lnTo>
                      <a:lnTo>
                        <a:pt x="408" y="180"/>
                      </a:lnTo>
                      <a:lnTo>
                        <a:pt x="408" y="180"/>
                      </a:lnTo>
                      <a:lnTo>
                        <a:pt x="400" y="148"/>
                      </a:lnTo>
                      <a:lnTo>
                        <a:pt x="400" y="148"/>
                      </a:lnTo>
                      <a:lnTo>
                        <a:pt x="400" y="126"/>
                      </a:lnTo>
                      <a:lnTo>
                        <a:pt x="452" y="72"/>
                      </a:lnTo>
                      <a:lnTo>
                        <a:pt x="444" y="64"/>
                      </a:lnTo>
                      <a:lnTo>
                        <a:pt x="398" y="108"/>
                      </a:lnTo>
                      <a:lnTo>
                        <a:pt x="398" y="108"/>
                      </a:lnTo>
                      <a:lnTo>
                        <a:pt x="396" y="70"/>
                      </a:lnTo>
                      <a:lnTo>
                        <a:pt x="390" y="30"/>
                      </a:lnTo>
                      <a:lnTo>
                        <a:pt x="388" y="28"/>
                      </a:lnTo>
                      <a:lnTo>
                        <a:pt x="386" y="28"/>
                      </a:lnTo>
                      <a:lnTo>
                        <a:pt x="384" y="28"/>
                      </a:lnTo>
                      <a:lnTo>
                        <a:pt x="384" y="28"/>
                      </a:lnTo>
                      <a:lnTo>
                        <a:pt x="382" y="10"/>
                      </a:lnTo>
                      <a:lnTo>
                        <a:pt x="382" y="0"/>
                      </a:lnTo>
                      <a:lnTo>
                        <a:pt x="382" y="0"/>
                      </a:lnTo>
                      <a:lnTo>
                        <a:pt x="382" y="0"/>
                      </a:lnTo>
                      <a:lnTo>
                        <a:pt x="382" y="0"/>
                      </a:lnTo>
                      <a:lnTo>
                        <a:pt x="378" y="0"/>
                      </a:lnTo>
                      <a:lnTo>
                        <a:pt x="374" y="0"/>
                      </a:lnTo>
                      <a:lnTo>
                        <a:pt x="374" y="0"/>
                      </a:lnTo>
                      <a:lnTo>
                        <a:pt x="374" y="0"/>
                      </a:lnTo>
                      <a:lnTo>
                        <a:pt x="374" y="0"/>
                      </a:lnTo>
                      <a:lnTo>
                        <a:pt x="374" y="10"/>
                      </a:lnTo>
                      <a:lnTo>
                        <a:pt x="374" y="10"/>
                      </a:lnTo>
                      <a:lnTo>
                        <a:pt x="374" y="28"/>
                      </a:lnTo>
                      <a:lnTo>
                        <a:pt x="370" y="28"/>
                      </a:lnTo>
                      <a:lnTo>
                        <a:pt x="366" y="28"/>
                      </a:lnTo>
                      <a:lnTo>
                        <a:pt x="366" y="30"/>
                      </a:lnTo>
                      <a:lnTo>
                        <a:pt x="366" y="30"/>
                      </a:lnTo>
                      <a:lnTo>
                        <a:pt x="358" y="70"/>
                      </a:lnTo>
                      <a:lnTo>
                        <a:pt x="356" y="110"/>
                      </a:lnTo>
                      <a:lnTo>
                        <a:pt x="310" y="64"/>
                      </a:lnTo>
                      <a:lnTo>
                        <a:pt x="302" y="72"/>
                      </a:lnTo>
                      <a:lnTo>
                        <a:pt x="356" y="128"/>
                      </a:lnTo>
                      <a:lnTo>
                        <a:pt x="356" y="128"/>
                      </a:lnTo>
                      <a:lnTo>
                        <a:pt x="356" y="154"/>
                      </a:lnTo>
                      <a:lnTo>
                        <a:pt x="356" y="154"/>
                      </a:lnTo>
                      <a:lnTo>
                        <a:pt x="348" y="182"/>
                      </a:lnTo>
                      <a:lnTo>
                        <a:pt x="266" y="104"/>
                      </a:lnTo>
                      <a:lnTo>
                        <a:pt x="258" y="112"/>
                      </a:lnTo>
                      <a:lnTo>
                        <a:pt x="342" y="200"/>
                      </a:lnTo>
                      <a:lnTo>
                        <a:pt x="342" y="200"/>
                      </a:lnTo>
                      <a:lnTo>
                        <a:pt x="336" y="218"/>
                      </a:lnTo>
                      <a:lnTo>
                        <a:pt x="328" y="234"/>
                      </a:lnTo>
                      <a:lnTo>
                        <a:pt x="318" y="246"/>
                      </a:lnTo>
                      <a:lnTo>
                        <a:pt x="308" y="258"/>
                      </a:lnTo>
                      <a:lnTo>
                        <a:pt x="308" y="258"/>
                      </a:lnTo>
                      <a:lnTo>
                        <a:pt x="308" y="202"/>
                      </a:lnTo>
                      <a:lnTo>
                        <a:pt x="308" y="194"/>
                      </a:lnTo>
                      <a:lnTo>
                        <a:pt x="308" y="192"/>
                      </a:lnTo>
                      <a:lnTo>
                        <a:pt x="306" y="192"/>
                      </a:lnTo>
                      <a:lnTo>
                        <a:pt x="304" y="192"/>
                      </a:lnTo>
                      <a:lnTo>
                        <a:pt x="304" y="192"/>
                      </a:lnTo>
                      <a:lnTo>
                        <a:pt x="302" y="192"/>
                      </a:lnTo>
                      <a:lnTo>
                        <a:pt x="298" y="198"/>
                      </a:lnTo>
                      <a:lnTo>
                        <a:pt x="292" y="244"/>
                      </a:lnTo>
                      <a:lnTo>
                        <a:pt x="292" y="244"/>
                      </a:lnTo>
                      <a:lnTo>
                        <a:pt x="288" y="256"/>
                      </a:lnTo>
                      <a:lnTo>
                        <a:pt x="282" y="268"/>
                      </a:lnTo>
                      <a:lnTo>
                        <a:pt x="282" y="268"/>
                      </a:lnTo>
                      <a:lnTo>
                        <a:pt x="278" y="268"/>
                      </a:lnTo>
                      <a:lnTo>
                        <a:pt x="278" y="268"/>
                      </a:lnTo>
                      <a:lnTo>
                        <a:pt x="268" y="266"/>
                      </a:lnTo>
                      <a:lnTo>
                        <a:pt x="256" y="264"/>
                      </a:lnTo>
                      <a:lnTo>
                        <a:pt x="256" y="264"/>
                      </a:lnTo>
                      <a:lnTo>
                        <a:pt x="218" y="248"/>
                      </a:lnTo>
                      <a:lnTo>
                        <a:pt x="210" y="246"/>
                      </a:lnTo>
                      <a:lnTo>
                        <a:pt x="206" y="246"/>
                      </a:lnTo>
                      <a:lnTo>
                        <a:pt x="206" y="250"/>
                      </a:lnTo>
                      <a:lnTo>
                        <a:pt x="206" y="250"/>
                      </a:lnTo>
                      <a:lnTo>
                        <a:pt x="206" y="252"/>
                      </a:lnTo>
                      <a:lnTo>
                        <a:pt x="212" y="258"/>
                      </a:lnTo>
                      <a:lnTo>
                        <a:pt x="228" y="266"/>
                      </a:lnTo>
                      <a:lnTo>
                        <a:pt x="262" y="284"/>
                      </a:lnTo>
                      <a:lnTo>
                        <a:pt x="262" y="284"/>
                      </a:lnTo>
                      <a:lnTo>
                        <a:pt x="246" y="288"/>
                      </a:lnTo>
                      <a:lnTo>
                        <a:pt x="228" y="290"/>
                      </a:lnTo>
                      <a:lnTo>
                        <a:pt x="228" y="290"/>
                      </a:lnTo>
                      <a:lnTo>
                        <a:pt x="210" y="288"/>
                      </a:lnTo>
                      <a:lnTo>
                        <a:pt x="190" y="286"/>
                      </a:lnTo>
                      <a:lnTo>
                        <a:pt x="158" y="172"/>
                      </a:lnTo>
                      <a:lnTo>
                        <a:pt x="146" y="174"/>
                      </a:lnTo>
                      <a:lnTo>
                        <a:pt x="174" y="282"/>
                      </a:lnTo>
                      <a:lnTo>
                        <a:pt x="174" y="282"/>
                      </a:lnTo>
                      <a:lnTo>
                        <a:pt x="140" y="272"/>
                      </a:lnTo>
                      <a:lnTo>
                        <a:pt x="140" y="272"/>
                      </a:lnTo>
                      <a:lnTo>
                        <a:pt x="122" y="262"/>
                      </a:lnTo>
                      <a:lnTo>
                        <a:pt x="102" y="190"/>
                      </a:lnTo>
                      <a:lnTo>
                        <a:pt x="92" y="192"/>
                      </a:lnTo>
                      <a:lnTo>
                        <a:pt x="106" y="254"/>
                      </a:lnTo>
                      <a:lnTo>
                        <a:pt x="106" y="254"/>
                      </a:lnTo>
                      <a:lnTo>
                        <a:pt x="72" y="236"/>
                      </a:lnTo>
                      <a:lnTo>
                        <a:pt x="36" y="222"/>
                      </a:lnTo>
                      <a:lnTo>
                        <a:pt x="32" y="222"/>
                      </a:lnTo>
                      <a:lnTo>
                        <a:pt x="30" y="226"/>
                      </a:lnTo>
                      <a:lnTo>
                        <a:pt x="30" y="226"/>
                      </a:lnTo>
                      <a:lnTo>
                        <a:pt x="14" y="218"/>
                      </a:lnTo>
                      <a:lnTo>
                        <a:pt x="4" y="212"/>
                      </a:lnTo>
                      <a:lnTo>
                        <a:pt x="4" y="214"/>
                      </a:lnTo>
                      <a:lnTo>
                        <a:pt x="4" y="214"/>
                      </a:lnTo>
                      <a:lnTo>
                        <a:pt x="4" y="214"/>
                      </a:lnTo>
                      <a:lnTo>
                        <a:pt x="2" y="216"/>
                      </a:lnTo>
                      <a:lnTo>
                        <a:pt x="0" y="220"/>
                      </a:lnTo>
                      <a:lnTo>
                        <a:pt x="0" y="220"/>
                      </a:lnTo>
                      <a:lnTo>
                        <a:pt x="0" y="220"/>
                      </a:lnTo>
                      <a:lnTo>
                        <a:pt x="0" y="220"/>
                      </a:lnTo>
                      <a:lnTo>
                        <a:pt x="10" y="226"/>
                      </a:lnTo>
                      <a:lnTo>
                        <a:pt x="10" y="226"/>
                      </a:lnTo>
                      <a:lnTo>
                        <a:pt x="24" y="236"/>
                      </a:lnTo>
                      <a:lnTo>
                        <a:pt x="22" y="238"/>
                      </a:lnTo>
                      <a:lnTo>
                        <a:pt x="22" y="238"/>
                      </a:lnTo>
                      <a:lnTo>
                        <a:pt x="20" y="242"/>
                      </a:lnTo>
                      <a:lnTo>
                        <a:pt x="24" y="244"/>
                      </a:lnTo>
                      <a:lnTo>
                        <a:pt x="24" y="244"/>
                      </a:lnTo>
                      <a:lnTo>
                        <a:pt x="54" y="268"/>
                      </a:lnTo>
                      <a:lnTo>
                        <a:pt x="86" y="292"/>
                      </a:lnTo>
                      <a:lnTo>
                        <a:pt x="24" y="310"/>
                      </a:lnTo>
                      <a:lnTo>
                        <a:pt x="26" y="318"/>
                      </a:lnTo>
                      <a:lnTo>
                        <a:pt x="102" y="300"/>
                      </a:lnTo>
                      <a:lnTo>
                        <a:pt x="102" y="300"/>
                      </a:lnTo>
                      <a:lnTo>
                        <a:pt x="126" y="314"/>
                      </a:lnTo>
                      <a:lnTo>
                        <a:pt x="126" y="314"/>
                      </a:lnTo>
                      <a:lnTo>
                        <a:pt x="146" y="334"/>
                      </a:lnTo>
                      <a:lnTo>
                        <a:pt x="36" y="366"/>
                      </a:lnTo>
                      <a:lnTo>
                        <a:pt x="40" y="376"/>
                      </a:lnTo>
                      <a:lnTo>
                        <a:pt x="158" y="348"/>
                      </a:lnTo>
                      <a:lnTo>
                        <a:pt x="158" y="348"/>
                      </a:lnTo>
                      <a:lnTo>
                        <a:pt x="170" y="362"/>
                      </a:lnTo>
                      <a:lnTo>
                        <a:pt x="180" y="378"/>
                      </a:lnTo>
                      <a:lnTo>
                        <a:pt x="186" y="392"/>
                      </a:lnTo>
                      <a:lnTo>
                        <a:pt x="190" y="408"/>
                      </a:lnTo>
                      <a:lnTo>
                        <a:pt x="190" y="408"/>
                      </a:lnTo>
                      <a:lnTo>
                        <a:pt x="152" y="382"/>
                      </a:lnTo>
                      <a:lnTo>
                        <a:pt x="140" y="376"/>
                      </a:lnTo>
                      <a:lnTo>
                        <a:pt x="136" y="374"/>
                      </a:lnTo>
                      <a:lnTo>
                        <a:pt x="132" y="374"/>
                      </a:lnTo>
                      <a:lnTo>
                        <a:pt x="132" y="378"/>
                      </a:lnTo>
                      <a:lnTo>
                        <a:pt x="132" y="378"/>
                      </a:lnTo>
                      <a:lnTo>
                        <a:pt x="130" y="380"/>
                      </a:lnTo>
                      <a:lnTo>
                        <a:pt x="134" y="386"/>
                      </a:lnTo>
                      <a:lnTo>
                        <a:pt x="170" y="414"/>
                      </a:lnTo>
                      <a:lnTo>
                        <a:pt x="170" y="414"/>
                      </a:lnTo>
                      <a:lnTo>
                        <a:pt x="180" y="424"/>
                      </a:lnTo>
                      <a:lnTo>
                        <a:pt x="186" y="434"/>
                      </a:lnTo>
                      <a:lnTo>
                        <a:pt x="186" y="434"/>
                      </a:lnTo>
                      <a:lnTo>
                        <a:pt x="180" y="444"/>
                      </a:lnTo>
                      <a:lnTo>
                        <a:pt x="170" y="454"/>
                      </a:lnTo>
                      <a:lnTo>
                        <a:pt x="170" y="454"/>
                      </a:lnTo>
                      <a:lnTo>
                        <a:pt x="134" y="482"/>
                      </a:lnTo>
                      <a:lnTo>
                        <a:pt x="130" y="488"/>
                      </a:lnTo>
                      <a:lnTo>
                        <a:pt x="132" y="490"/>
                      </a:lnTo>
                      <a:lnTo>
                        <a:pt x="132" y="492"/>
                      </a:lnTo>
                      <a:lnTo>
                        <a:pt x="136" y="492"/>
                      </a:lnTo>
                      <a:lnTo>
                        <a:pt x="136" y="492"/>
                      </a:lnTo>
                      <a:lnTo>
                        <a:pt x="136" y="492"/>
                      </a:lnTo>
                      <a:lnTo>
                        <a:pt x="136" y="492"/>
                      </a:lnTo>
                      <a:lnTo>
                        <a:pt x="140" y="490"/>
                      </a:lnTo>
                      <a:lnTo>
                        <a:pt x="152" y="484"/>
                      </a:lnTo>
                      <a:lnTo>
                        <a:pt x="190" y="460"/>
                      </a:lnTo>
                      <a:lnTo>
                        <a:pt x="190" y="460"/>
                      </a:lnTo>
                      <a:lnTo>
                        <a:pt x="186" y="476"/>
                      </a:lnTo>
                      <a:lnTo>
                        <a:pt x="178" y="490"/>
                      </a:lnTo>
                      <a:lnTo>
                        <a:pt x="168" y="506"/>
                      </a:lnTo>
                      <a:lnTo>
                        <a:pt x="156" y="522"/>
                      </a:lnTo>
                      <a:lnTo>
                        <a:pt x="40" y="494"/>
                      </a:lnTo>
                      <a:lnTo>
                        <a:pt x="38" y="504"/>
                      </a:lnTo>
                      <a:lnTo>
                        <a:pt x="144" y="536"/>
                      </a:lnTo>
                      <a:lnTo>
                        <a:pt x="144" y="536"/>
                      </a:lnTo>
                      <a:lnTo>
                        <a:pt x="120" y="558"/>
                      </a:lnTo>
                      <a:lnTo>
                        <a:pt x="120" y="558"/>
                      </a:lnTo>
                      <a:lnTo>
                        <a:pt x="102" y="570"/>
                      </a:lnTo>
                      <a:lnTo>
                        <a:pt x="28" y="552"/>
                      </a:lnTo>
                      <a:lnTo>
                        <a:pt x="26" y="562"/>
                      </a:lnTo>
                      <a:lnTo>
                        <a:pt x="86" y="578"/>
                      </a:lnTo>
                      <a:lnTo>
                        <a:pt x="86" y="578"/>
                      </a:lnTo>
                      <a:lnTo>
                        <a:pt x="54" y="600"/>
                      </a:lnTo>
                      <a:lnTo>
                        <a:pt x="24" y="626"/>
                      </a:lnTo>
                      <a:lnTo>
                        <a:pt x="22" y="628"/>
                      </a:lnTo>
                      <a:lnTo>
                        <a:pt x="24" y="632"/>
                      </a:lnTo>
                      <a:lnTo>
                        <a:pt x="24" y="632"/>
                      </a:lnTo>
                      <a:lnTo>
                        <a:pt x="10" y="642"/>
                      </a:lnTo>
                      <a:lnTo>
                        <a:pt x="0" y="648"/>
                      </a:lnTo>
                      <a:lnTo>
                        <a:pt x="0" y="648"/>
                      </a:lnTo>
                      <a:lnTo>
                        <a:pt x="0" y="648"/>
                      </a:lnTo>
                      <a:lnTo>
                        <a:pt x="0" y="648"/>
                      </a:lnTo>
                      <a:lnTo>
                        <a:pt x="2" y="650"/>
                      </a:lnTo>
                      <a:lnTo>
                        <a:pt x="4" y="654"/>
                      </a:lnTo>
                      <a:lnTo>
                        <a:pt x="4" y="654"/>
                      </a:lnTo>
                      <a:lnTo>
                        <a:pt x="4" y="654"/>
                      </a:lnTo>
                      <a:lnTo>
                        <a:pt x="4" y="654"/>
                      </a:lnTo>
                      <a:lnTo>
                        <a:pt x="14" y="650"/>
                      </a:lnTo>
                      <a:lnTo>
                        <a:pt x="14" y="650"/>
                      </a:lnTo>
                      <a:lnTo>
                        <a:pt x="30" y="642"/>
                      </a:lnTo>
                      <a:lnTo>
                        <a:pt x="32" y="646"/>
                      </a:lnTo>
                      <a:lnTo>
                        <a:pt x="36" y="646"/>
                      </a:lnTo>
                      <a:lnTo>
                        <a:pt x="36" y="646"/>
                      </a:lnTo>
                      <a:lnTo>
                        <a:pt x="74" y="632"/>
                      </a:lnTo>
                      <a:lnTo>
                        <a:pt x="110" y="616"/>
                      </a:lnTo>
                      <a:lnTo>
                        <a:pt x="94" y="678"/>
                      </a:lnTo>
                      <a:lnTo>
                        <a:pt x="104" y="680"/>
                      </a:lnTo>
                      <a:lnTo>
                        <a:pt x="124" y="606"/>
                      </a:lnTo>
                      <a:lnTo>
                        <a:pt x="124" y="606"/>
                      </a:lnTo>
                      <a:lnTo>
                        <a:pt x="148" y="592"/>
                      </a:lnTo>
                      <a:lnTo>
                        <a:pt x="148" y="592"/>
                      </a:lnTo>
                      <a:lnTo>
                        <a:pt x="176" y="586"/>
                      </a:lnTo>
                      <a:lnTo>
                        <a:pt x="148" y="696"/>
                      </a:lnTo>
                      <a:lnTo>
                        <a:pt x="160" y="698"/>
                      </a:lnTo>
                      <a:lnTo>
                        <a:pt x="194" y="582"/>
                      </a:lnTo>
                      <a:lnTo>
                        <a:pt x="194" y="582"/>
                      </a:lnTo>
                      <a:lnTo>
                        <a:pt x="212" y="580"/>
                      </a:lnTo>
                      <a:lnTo>
                        <a:pt x="228" y="578"/>
                      </a:lnTo>
                      <a:lnTo>
                        <a:pt x="228" y="578"/>
                      </a:lnTo>
                      <a:lnTo>
                        <a:pt x="246" y="580"/>
                      </a:lnTo>
                      <a:lnTo>
                        <a:pt x="262" y="584"/>
                      </a:lnTo>
                      <a:lnTo>
                        <a:pt x="262" y="584"/>
                      </a:lnTo>
                      <a:lnTo>
                        <a:pt x="228" y="600"/>
                      </a:lnTo>
                      <a:lnTo>
                        <a:pt x="212" y="610"/>
                      </a:lnTo>
                      <a:lnTo>
                        <a:pt x="206" y="616"/>
                      </a:lnTo>
                      <a:lnTo>
                        <a:pt x="206" y="618"/>
                      </a:lnTo>
                      <a:lnTo>
                        <a:pt x="206" y="622"/>
                      </a:lnTo>
                      <a:lnTo>
                        <a:pt x="210" y="622"/>
                      </a:lnTo>
                      <a:lnTo>
                        <a:pt x="210" y="622"/>
                      </a:lnTo>
                      <a:lnTo>
                        <a:pt x="218" y="620"/>
                      </a:lnTo>
                      <a:lnTo>
                        <a:pt x="256" y="604"/>
                      </a:lnTo>
                      <a:lnTo>
                        <a:pt x="256" y="604"/>
                      </a:lnTo>
                      <a:lnTo>
                        <a:pt x="268" y="600"/>
                      </a:lnTo>
                      <a:lnTo>
                        <a:pt x="278" y="600"/>
                      </a:lnTo>
                      <a:lnTo>
                        <a:pt x="278" y="600"/>
                      </a:lnTo>
                      <a:lnTo>
                        <a:pt x="282" y="600"/>
                      </a:lnTo>
                      <a:lnTo>
                        <a:pt x="282" y="600"/>
                      </a:lnTo>
                      <a:lnTo>
                        <a:pt x="288" y="610"/>
                      </a:lnTo>
                      <a:lnTo>
                        <a:pt x="292" y="624"/>
                      </a:lnTo>
                      <a:lnTo>
                        <a:pt x="292" y="624"/>
                      </a:lnTo>
                      <a:lnTo>
                        <a:pt x="298" y="670"/>
                      </a:lnTo>
                      <a:lnTo>
                        <a:pt x="302" y="676"/>
                      </a:lnTo>
                      <a:lnTo>
                        <a:pt x="304" y="676"/>
                      </a:lnTo>
                      <a:lnTo>
                        <a:pt x="306" y="676"/>
                      </a:lnTo>
                      <a:lnTo>
                        <a:pt x="308" y="674"/>
                      </a:lnTo>
                      <a:lnTo>
                        <a:pt x="308" y="674"/>
                      </a:lnTo>
                      <a:lnTo>
                        <a:pt x="308" y="672"/>
                      </a:lnTo>
                      <a:lnTo>
                        <a:pt x="308" y="664"/>
                      </a:lnTo>
                      <a:lnTo>
                        <a:pt x="308" y="610"/>
                      </a:lnTo>
                      <a:lnTo>
                        <a:pt x="308" y="610"/>
                      </a:lnTo>
                      <a:lnTo>
                        <a:pt x="318" y="620"/>
                      </a:lnTo>
                      <a:lnTo>
                        <a:pt x="328" y="634"/>
                      </a:lnTo>
                      <a:lnTo>
                        <a:pt x="336" y="652"/>
                      </a:lnTo>
                      <a:lnTo>
                        <a:pt x="344" y="670"/>
                      </a:lnTo>
                      <a:lnTo>
                        <a:pt x="262" y="756"/>
                      </a:lnTo>
                      <a:lnTo>
                        <a:pt x="270" y="764"/>
                      </a:lnTo>
                      <a:lnTo>
                        <a:pt x="350" y="688"/>
                      </a:lnTo>
                      <a:lnTo>
                        <a:pt x="350" y="688"/>
                      </a:lnTo>
                      <a:lnTo>
                        <a:pt x="358" y="720"/>
                      </a:lnTo>
                      <a:lnTo>
                        <a:pt x="358" y="720"/>
                      </a:lnTo>
                      <a:lnTo>
                        <a:pt x="358" y="742"/>
                      </a:lnTo>
                      <a:lnTo>
                        <a:pt x="306" y="796"/>
                      </a:lnTo>
                      <a:lnTo>
                        <a:pt x="312" y="802"/>
                      </a:lnTo>
                      <a:lnTo>
                        <a:pt x="358" y="758"/>
                      </a:lnTo>
                      <a:lnTo>
                        <a:pt x="358" y="758"/>
                      </a:lnTo>
                      <a:lnTo>
                        <a:pt x="362" y="798"/>
                      </a:lnTo>
                      <a:lnTo>
                        <a:pt x="368" y="836"/>
                      </a:lnTo>
                      <a:lnTo>
                        <a:pt x="368" y="840"/>
                      </a:lnTo>
                      <a:lnTo>
                        <a:pt x="372" y="840"/>
                      </a:lnTo>
                      <a:lnTo>
                        <a:pt x="374" y="840"/>
                      </a:lnTo>
                      <a:lnTo>
                        <a:pt x="374" y="840"/>
                      </a:lnTo>
                      <a:lnTo>
                        <a:pt x="374" y="858"/>
                      </a:lnTo>
                      <a:lnTo>
                        <a:pt x="374" y="868"/>
                      </a:lnTo>
                      <a:lnTo>
                        <a:pt x="374" y="868"/>
                      </a:lnTo>
                      <a:lnTo>
                        <a:pt x="374" y="868"/>
                      </a:lnTo>
                      <a:lnTo>
                        <a:pt x="378" y="868"/>
                      </a:lnTo>
                      <a:lnTo>
                        <a:pt x="382" y="868"/>
                      </a:lnTo>
                      <a:lnTo>
                        <a:pt x="382" y="868"/>
                      </a:lnTo>
                      <a:lnTo>
                        <a:pt x="382" y="868"/>
                      </a:lnTo>
                      <a:lnTo>
                        <a:pt x="382" y="858"/>
                      </a:lnTo>
                      <a:lnTo>
                        <a:pt x="382" y="858"/>
                      </a:lnTo>
                      <a:lnTo>
                        <a:pt x="384" y="840"/>
                      </a:lnTo>
                      <a:lnTo>
                        <a:pt x="386" y="840"/>
                      </a:lnTo>
                      <a:lnTo>
                        <a:pt x="390" y="840"/>
                      </a:lnTo>
                      <a:lnTo>
                        <a:pt x="392" y="836"/>
                      </a:lnTo>
                      <a:lnTo>
                        <a:pt x="392" y="836"/>
                      </a:lnTo>
                      <a:lnTo>
                        <a:pt x="398" y="798"/>
                      </a:lnTo>
                      <a:lnTo>
                        <a:pt x="400" y="758"/>
                      </a:lnTo>
                      <a:lnTo>
                        <a:pt x="448" y="802"/>
                      </a:lnTo>
                      <a:lnTo>
                        <a:pt x="454" y="796"/>
                      </a:lnTo>
                      <a:lnTo>
                        <a:pt x="402" y="740"/>
                      </a:lnTo>
                      <a:lnTo>
                        <a:pt x="402" y="740"/>
                      </a:lnTo>
                      <a:lnTo>
                        <a:pt x="402" y="712"/>
                      </a:lnTo>
                      <a:lnTo>
                        <a:pt x="402" y="712"/>
                      </a:lnTo>
                      <a:lnTo>
                        <a:pt x="408" y="684"/>
                      </a:lnTo>
                      <a:lnTo>
                        <a:pt x="490" y="764"/>
                      </a:lnTo>
                      <a:lnTo>
                        <a:pt x="498" y="756"/>
                      </a:lnTo>
                      <a:lnTo>
                        <a:pt x="414" y="668"/>
                      </a:lnTo>
                      <a:lnTo>
                        <a:pt x="414" y="668"/>
                      </a:lnTo>
                      <a:lnTo>
                        <a:pt x="422" y="650"/>
                      </a:lnTo>
                      <a:lnTo>
                        <a:pt x="430" y="634"/>
                      </a:lnTo>
                      <a:lnTo>
                        <a:pt x="438" y="620"/>
                      </a:lnTo>
                      <a:lnTo>
                        <a:pt x="450" y="610"/>
                      </a:lnTo>
                      <a:lnTo>
                        <a:pt x="450" y="610"/>
                      </a:lnTo>
                      <a:lnTo>
                        <a:pt x="448" y="664"/>
                      </a:lnTo>
                      <a:lnTo>
                        <a:pt x="448" y="672"/>
                      </a:lnTo>
                      <a:lnTo>
                        <a:pt x="450" y="674"/>
                      </a:lnTo>
                      <a:lnTo>
                        <a:pt x="450" y="676"/>
                      </a:lnTo>
                      <a:lnTo>
                        <a:pt x="452" y="676"/>
                      </a:lnTo>
                      <a:lnTo>
                        <a:pt x="452" y="676"/>
                      </a:lnTo>
                      <a:lnTo>
                        <a:pt x="456" y="676"/>
                      </a:lnTo>
                      <a:lnTo>
                        <a:pt x="458" y="670"/>
                      </a:lnTo>
                      <a:lnTo>
                        <a:pt x="466" y="624"/>
                      </a:lnTo>
                      <a:lnTo>
                        <a:pt x="466" y="624"/>
                      </a:lnTo>
                      <a:lnTo>
                        <a:pt x="468" y="610"/>
                      </a:lnTo>
                      <a:lnTo>
                        <a:pt x="474" y="600"/>
                      </a:lnTo>
                      <a:lnTo>
                        <a:pt x="474" y="600"/>
                      </a:lnTo>
                      <a:lnTo>
                        <a:pt x="478" y="600"/>
                      </a:lnTo>
                      <a:lnTo>
                        <a:pt x="478" y="600"/>
                      </a:lnTo>
                      <a:lnTo>
                        <a:pt x="488" y="600"/>
                      </a:lnTo>
                      <a:lnTo>
                        <a:pt x="500" y="604"/>
                      </a:lnTo>
                      <a:lnTo>
                        <a:pt x="500" y="604"/>
                      </a:lnTo>
                      <a:lnTo>
                        <a:pt x="538" y="620"/>
                      </a:lnTo>
                      <a:lnTo>
                        <a:pt x="548" y="622"/>
                      </a:lnTo>
                      <a:lnTo>
                        <a:pt x="550" y="622"/>
                      </a:lnTo>
                      <a:lnTo>
                        <a:pt x="552" y="618"/>
                      </a:lnTo>
                      <a:lnTo>
                        <a:pt x="552" y="618"/>
                      </a:lnTo>
                      <a:lnTo>
                        <a:pt x="552" y="616"/>
                      </a:lnTo>
                      <a:lnTo>
                        <a:pt x="546" y="610"/>
                      </a:lnTo>
                      <a:lnTo>
                        <a:pt x="528" y="600"/>
                      </a:lnTo>
                      <a:lnTo>
                        <a:pt x="496" y="584"/>
                      </a:lnTo>
                      <a:lnTo>
                        <a:pt x="496" y="584"/>
                      </a:lnTo>
                      <a:lnTo>
                        <a:pt x="510" y="580"/>
                      </a:lnTo>
                      <a:lnTo>
                        <a:pt x="528" y="578"/>
                      </a:lnTo>
                      <a:lnTo>
                        <a:pt x="528" y="578"/>
                      </a:lnTo>
                      <a:lnTo>
                        <a:pt x="546" y="580"/>
                      </a:lnTo>
                      <a:lnTo>
                        <a:pt x="566" y="582"/>
                      </a:lnTo>
                      <a:lnTo>
                        <a:pt x="600" y="696"/>
                      </a:lnTo>
                      <a:lnTo>
                        <a:pt x="610" y="692"/>
                      </a:lnTo>
                      <a:lnTo>
                        <a:pt x="584" y="586"/>
                      </a:lnTo>
                      <a:lnTo>
                        <a:pt x="584" y="586"/>
                      </a:lnTo>
                      <a:lnTo>
                        <a:pt x="616" y="594"/>
                      </a:lnTo>
                      <a:lnTo>
                        <a:pt x="616" y="594"/>
                      </a:lnTo>
                      <a:lnTo>
                        <a:pt x="634" y="606"/>
                      </a:lnTo>
                      <a:lnTo>
                        <a:pt x="656" y="678"/>
                      </a:lnTo>
                      <a:lnTo>
                        <a:pt x="666" y="676"/>
                      </a:lnTo>
                      <a:lnTo>
                        <a:pt x="650" y="614"/>
                      </a:lnTo>
                      <a:lnTo>
                        <a:pt x="650" y="614"/>
                      </a:lnTo>
                      <a:lnTo>
                        <a:pt x="684" y="630"/>
                      </a:lnTo>
                      <a:lnTo>
                        <a:pt x="722" y="644"/>
                      </a:lnTo>
                      <a:lnTo>
                        <a:pt x="724" y="646"/>
                      </a:lnTo>
                      <a:lnTo>
                        <a:pt x="726" y="642"/>
                      </a:lnTo>
                      <a:lnTo>
                        <a:pt x="726" y="642"/>
                      </a:lnTo>
                      <a:lnTo>
                        <a:pt x="728" y="642"/>
                      </a:lnTo>
                      <a:lnTo>
                        <a:pt x="728" y="642"/>
                      </a:lnTo>
                      <a:lnTo>
                        <a:pt x="744" y="650"/>
                      </a:lnTo>
                      <a:lnTo>
                        <a:pt x="752" y="654"/>
                      </a:lnTo>
                      <a:lnTo>
                        <a:pt x="752" y="654"/>
                      </a:lnTo>
                      <a:lnTo>
                        <a:pt x="752" y="654"/>
                      </a:lnTo>
                      <a:lnTo>
                        <a:pt x="752" y="654"/>
                      </a:lnTo>
                      <a:lnTo>
                        <a:pt x="754" y="650"/>
                      </a:lnTo>
                      <a:lnTo>
                        <a:pt x="756" y="648"/>
                      </a:lnTo>
                      <a:lnTo>
                        <a:pt x="756" y="648"/>
                      </a:lnTo>
                      <a:lnTo>
                        <a:pt x="756" y="648"/>
                      </a:lnTo>
                      <a:lnTo>
                        <a:pt x="756" y="648"/>
                      </a:lnTo>
                      <a:lnTo>
                        <a:pt x="748" y="642"/>
                      </a:lnTo>
                      <a:close/>
                      <a:moveTo>
                        <a:pt x="418" y="434"/>
                      </a:moveTo>
                      <a:lnTo>
                        <a:pt x="418" y="434"/>
                      </a:lnTo>
                      <a:lnTo>
                        <a:pt x="446" y="414"/>
                      </a:lnTo>
                      <a:lnTo>
                        <a:pt x="474" y="396"/>
                      </a:lnTo>
                      <a:lnTo>
                        <a:pt x="528" y="434"/>
                      </a:lnTo>
                      <a:lnTo>
                        <a:pt x="474" y="472"/>
                      </a:lnTo>
                      <a:lnTo>
                        <a:pt x="474" y="472"/>
                      </a:lnTo>
                      <a:lnTo>
                        <a:pt x="446" y="454"/>
                      </a:lnTo>
                      <a:lnTo>
                        <a:pt x="418" y="434"/>
                      </a:lnTo>
                      <a:lnTo>
                        <a:pt x="418" y="434"/>
                      </a:lnTo>
                      <a:close/>
                      <a:moveTo>
                        <a:pt x="398" y="400"/>
                      </a:moveTo>
                      <a:lnTo>
                        <a:pt x="398" y="400"/>
                      </a:lnTo>
                      <a:lnTo>
                        <a:pt x="394" y="366"/>
                      </a:lnTo>
                      <a:lnTo>
                        <a:pt x="392" y="332"/>
                      </a:lnTo>
                      <a:lnTo>
                        <a:pt x="454" y="304"/>
                      </a:lnTo>
                      <a:lnTo>
                        <a:pt x="460" y="370"/>
                      </a:lnTo>
                      <a:lnTo>
                        <a:pt x="460" y="370"/>
                      </a:lnTo>
                      <a:lnTo>
                        <a:pt x="430" y="386"/>
                      </a:lnTo>
                      <a:lnTo>
                        <a:pt x="398" y="400"/>
                      </a:lnTo>
                      <a:lnTo>
                        <a:pt x="398" y="400"/>
                      </a:lnTo>
                      <a:close/>
                      <a:moveTo>
                        <a:pt x="358" y="400"/>
                      </a:moveTo>
                      <a:lnTo>
                        <a:pt x="358" y="400"/>
                      </a:lnTo>
                      <a:lnTo>
                        <a:pt x="328" y="386"/>
                      </a:lnTo>
                      <a:lnTo>
                        <a:pt x="298" y="370"/>
                      </a:lnTo>
                      <a:lnTo>
                        <a:pt x="304" y="304"/>
                      </a:lnTo>
                      <a:lnTo>
                        <a:pt x="364" y="332"/>
                      </a:lnTo>
                      <a:lnTo>
                        <a:pt x="364" y="332"/>
                      </a:lnTo>
                      <a:lnTo>
                        <a:pt x="362" y="366"/>
                      </a:lnTo>
                      <a:lnTo>
                        <a:pt x="358" y="400"/>
                      </a:lnTo>
                      <a:lnTo>
                        <a:pt x="358" y="400"/>
                      </a:lnTo>
                      <a:close/>
                      <a:moveTo>
                        <a:pt x="338" y="434"/>
                      </a:moveTo>
                      <a:lnTo>
                        <a:pt x="338" y="434"/>
                      </a:lnTo>
                      <a:lnTo>
                        <a:pt x="312" y="454"/>
                      </a:lnTo>
                      <a:lnTo>
                        <a:pt x="284" y="472"/>
                      </a:lnTo>
                      <a:lnTo>
                        <a:pt x="228" y="434"/>
                      </a:lnTo>
                      <a:lnTo>
                        <a:pt x="284" y="396"/>
                      </a:lnTo>
                      <a:lnTo>
                        <a:pt x="284" y="396"/>
                      </a:lnTo>
                      <a:lnTo>
                        <a:pt x="312" y="414"/>
                      </a:lnTo>
                      <a:lnTo>
                        <a:pt x="338" y="434"/>
                      </a:lnTo>
                      <a:lnTo>
                        <a:pt x="338" y="434"/>
                      </a:lnTo>
                      <a:close/>
                      <a:moveTo>
                        <a:pt x="358" y="468"/>
                      </a:moveTo>
                      <a:lnTo>
                        <a:pt x="358" y="468"/>
                      </a:lnTo>
                      <a:lnTo>
                        <a:pt x="362" y="502"/>
                      </a:lnTo>
                      <a:lnTo>
                        <a:pt x="364" y="536"/>
                      </a:lnTo>
                      <a:lnTo>
                        <a:pt x="304" y="564"/>
                      </a:lnTo>
                      <a:lnTo>
                        <a:pt x="298" y="496"/>
                      </a:lnTo>
                      <a:lnTo>
                        <a:pt x="298" y="496"/>
                      </a:lnTo>
                      <a:lnTo>
                        <a:pt x="328" y="482"/>
                      </a:lnTo>
                      <a:lnTo>
                        <a:pt x="358" y="468"/>
                      </a:lnTo>
                      <a:lnTo>
                        <a:pt x="358" y="468"/>
                      </a:lnTo>
                      <a:close/>
                      <a:moveTo>
                        <a:pt x="398" y="468"/>
                      </a:moveTo>
                      <a:lnTo>
                        <a:pt x="398" y="468"/>
                      </a:lnTo>
                      <a:lnTo>
                        <a:pt x="430" y="482"/>
                      </a:lnTo>
                      <a:lnTo>
                        <a:pt x="460" y="498"/>
                      </a:lnTo>
                      <a:lnTo>
                        <a:pt x="454" y="564"/>
                      </a:lnTo>
                      <a:lnTo>
                        <a:pt x="392" y="536"/>
                      </a:lnTo>
                      <a:lnTo>
                        <a:pt x="392" y="536"/>
                      </a:lnTo>
                      <a:lnTo>
                        <a:pt x="394" y="502"/>
                      </a:lnTo>
                      <a:lnTo>
                        <a:pt x="398" y="468"/>
                      </a:lnTo>
                      <a:lnTo>
                        <a:pt x="398" y="468"/>
                      </a:lnTo>
                      <a:close/>
                    </a:path>
                  </a:pathLst>
                </a:custGeom>
                <a:solidFill>
                  <a:srgbClr val="FEFFFF">
                    <a:alpha val="2745"/>
                  </a:srgbClr>
                </a:solidFill>
                <a:ln cap="flat" cmpd="sng" w="9525">
                  <a:solidFill>
                    <a:srgbClr val="FEFFFF">
                      <a:alpha val="4705"/>
                    </a:srgbClr>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 name="Google Shape;15;p1"/>
                <p:cNvSpPr/>
                <p:nvPr/>
              </p:nvSpPr>
              <p:spPr>
                <a:xfrm rot="-2720270">
                  <a:off x="8304829" y="977901"/>
                  <a:ext cx="642197" cy="728980"/>
                </a:xfrm>
                <a:custGeom>
                  <a:rect b="b" l="l" r="r" t="t"/>
                  <a:pathLst>
                    <a:path extrusionOk="0" h="840" w="740">
                      <a:moveTo>
                        <a:pt x="738" y="614"/>
                      </a:moveTo>
                      <a:lnTo>
                        <a:pt x="738" y="614"/>
                      </a:lnTo>
                      <a:lnTo>
                        <a:pt x="706" y="588"/>
                      </a:lnTo>
                      <a:lnTo>
                        <a:pt x="672" y="564"/>
                      </a:lnTo>
                      <a:lnTo>
                        <a:pt x="738" y="546"/>
                      </a:lnTo>
                      <a:lnTo>
                        <a:pt x="734" y="536"/>
                      </a:lnTo>
                      <a:lnTo>
                        <a:pt x="658" y="556"/>
                      </a:lnTo>
                      <a:lnTo>
                        <a:pt x="658" y="556"/>
                      </a:lnTo>
                      <a:lnTo>
                        <a:pt x="628" y="538"/>
                      </a:lnTo>
                      <a:lnTo>
                        <a:pt x="598" y="524"/>
                      </a:lnTo>
                      <a:lnTo>
                        <a:pt x="726" y="488"/>
                      </a:lnTo>
                      <a:lnTo>
                        <a:pt x="722" y="476"/>
                      </a:lnTo>
                      <a:lnTo>
                        <a:pt x="576" y="512"/>
                      </a:lnTo>
                      <a:lnTo>
                        <a:pt x="576" y="512"/>
                      </a:lnTo>
                      <a:lnTo>
                        <a:pt x="564" y="506"/>
                      </a:lnTo>
                      <a:lnTo>
                        <a:pt x="564" y="506"/>
                      </a:lnTo>
                      <a:lnTo>
                        <a:pt x="556" y="502"/>
                      </a:lnTo>
                      <a:lnTo>
                        <a:pt x="556" y="502"/>
                      </a:lnTo>
                      <a:lnTo>
                        <a:pt x="532" y="480"/>
                      </a:lnTo>
                      <a:lnTo>
                        <a:pt x="510" y="458"/>
                      </a:lnTo>
                      <a:lnTo>
                        <a:pt x="492" y="438"/>
                      </a:lnTo>
                      <a:lnTo>
                        <a:pt x="486" y="426"/>
                      </a:lnTo>
                      <a:lnTo>
                        <a:pt x="482" y="418"/>
                      </a:lnTo>
                      <a:lnTo>
                        <a:pt x="482" y="418"/>
                      </a:lnTo>
                      <a:lnTo>
                        <a:pt x="486" y="406"/>
                      </a:lnTo>
                      <a:lnTo>
                        <a:pt x="492" y="396"/>
                      </a:lnTo>
                      <a:lnTo>
                        <a:pt x="510" y="374"/>
                      </a:lnTo>
                      <a:lnTo>
                        <a:pt x="532" y="352"/>
                      </a:lnTo>
                      <a:lnTo>
                        <a:pt x="558" y="330"/>
                      </a:lnTo>
                      <a:lnTo>
                        <a:pt x="558" y="330"/>
                      </a:lnTo>
                      <a:lnTo>
                        <a:pt x="564" y="326"/>
                      </a:lnTo>
                      <a:lnTo>
                        <a:pt x="564" y="326"/>
                      </a:lnTo>
                      <a:lnTo>
                        <a:pt x="578" y="320"/>
                      </a:lnTo>
                      <a:lnTo>
                        <a:pt x="720" y="354"/>
                      </a:lnTo>
                      <a:lnTo>
                        <a:pt x="724" y="344"/>
                      </a:lnTo>
                      <a:lnTo>
                        <a:pt x="600" y="308"/>
                      </a:lnTo>
                      <a:lnTo>
                        <a:pt x="600" y="308"/>
                      </a:lnTo>
                      <a:lnTo>
                        <a:pt x="658" y="276"/>
                      </a:lnTo>
                      <a:lnTo>
                        <a:pt x="734" y="294"/>
                      </a:lnTo>
                      <a:lnTo>
                        <a:pt x="736" y="286"/>
                      </a:lnTo>
                      <a:lnTo>
                        <a:pt x="672" y="266"/>
                      </a:lnTo>
                      <a:lnTo>
                        <a:pt x="672" y="266"/>
                      </a:lnTo>
                      <a:lnTo>
                        <a:pt x="706" y="244"/>
                      </a:lnTo>
                      <a:lnTo>
                        <a:pt x="738" y="218"/>
                      </a:lnTo>
                      <a:lnTo>
                        <a:pt x="740" y="216"/>
                      </a:lnTo>
                      <a:lnTo>
                        <a:pt x="728" y="196"/>
                      </a:lnTo>
                      <a:lnTo>
                        <a:pt x="726" y="198"/>
                      </a:lnTo>
                      <a:lnTo>
                        <a:pt x="726" y="198"/>
                      </a:lnTo>
                      <a:lnTo>
                        <a:pt x="686" y="212"/>
                      </a:lnTo>
                      <a:lnTo>
                        <a:pt x="650" y="230"/>
                      </a:lnTo>
                      <a:lnTo>
                        <a:pt x="666" y="164"/>
                      </a:lnTo>
                      <a:lnTo>
                        <a:pt x="656" y="162"/>
                      </a:lnTo>
                      <a:lnTo>
                        <a:pt x="634" y="238"/>
                      </a:lnTo>
                      <a:lnTo>
                        <a:pt x="634" y="238"/>
                      </a:lnTo>
                      <a:lnTo>
                        <a:pt x="606" y="256"/>
                      </a:lnTo>
                      <a:lnTo>
                        <a:pt x="578" y="272"/>
                      </a:lnTo>
                      <a:lnTo>
                        <a:pt x="608" y="146"/>
                      </a:lnTo>
                      <a:lnTo>
                        <a:pt x="598" y="142"/>
                      </a:lnTo>
                      <a:lnTo>
                        <a:pt x="556" y="288"/>
                      </a:lnTo>
                      <a:lnTo>
                        <a:pt x="556" y="288"/>
                      </a:lnTo>
                      <a:lnTo>
                        <a:pt x="546" y="294"/>
                      </a:lnTo>
                      <a:lnTo>
                        <a:pt x="546" y="294"/>
                      </a:lnTo>
                      <a:lnTo>
                        <a:pt x="538" y="298"/>
                      </a:lnTo>
                      <a:lnTo>
                        <a:pt x="538" y="298"/>
                      </a:lnTo>
                      <a:lnTo>
                        <a:pt x="512" y="308"/>
                      </a:lnTo>
                      <a:lnTo>
                        <a:pt x="486" y="314"/>
                      </a:lnTo>
                      <a:lnTo>
                        <a:pt x="462" y="318"/>
                      </a:lnTo>
                      <a:lnTo>
                        <a:pt x="442" y="320"/>
                      </a:lnTo>
                      <a:lnTo>
                        <a:pt x="442" y="320"/>
                      </a:lnTo>
                      <a:lnTo>
                        <a:pt x="442" y="320"/>
                      </a:lnTo>
                      <a:lnTo>
                        <a:pt x="442" y="320"/>
                      </a:lnTo>
                      <a:lnTo>
                        <a:pt x="426" y="320"/>
                      </a:lnTo>
                      <a:lnTo>
                        <a:pt x="426" y="320"/>
                      </a:lnTo>
                      <a:lnTo>
                        <a:pt x="420" y="310"/>
                      </a:lnTo>
                      <a:lnTo>
                        <a:pt x="414" y="300"/>
                      </a:lnTo>
                      <a:lnTo>
                        <a:pt x="404" y="274"/>
                      </a:lnTo>
                      <a:lnTo>
                        <a:pt x="396" y="244"/>
                      </a:lnTo>
                      <a:lnTo>
                        <a:pt x="388" y="210"/>
                      </a:lnTo>
                      <a:lnTo>
                        <a:pt x="388" y="210"/>
                      </a:lnTo>
                      <a:lnTo>
                        <a:pt x="390" y="204"/>
                      </a:lnTo>
                      <a:lnTo>
                        <a:pt x="390" y="204"/>
                      </a:lnTo>
                      <a:lnTo>
                        <a:pt x="390" y="190"/>
                      </a:lnTo>
                      <a:lnTo>
                        <a:pt x="492" y="84"/>
                      </a:lnTo>
                      <a:lnTo>
                        <a:pt x="484" y="76"/>
                      </a:lnTo>
                      <a:lnTo>
                        <a:pt x="392" y="164"/>
                      </a:lnTo>
                      <a:lnTo>
                        <a:pt x="392" y="164"/>
                      </a:lnTo>
                      <a:lnTo>
                        <a:pt x="392" y="98"/>
                      </a:lnTo>
                      <a:lnTo>
                        <a:pt x="446" y="42"/>
                      </a:lnTo>
                      <a:lnTo>
                        <a:pt x="440" y="36"/>
                      </a:lnTo>
                      <a:lnTo>
                        <a:pt x="392" y="80"/>
                      </a:lnTo>
                      <a:lnTo>
                        <a:pt x="392" y="80"/>
                      </a:lnTo>
                      <a:lnTo>
                        <a:pt x="388" y="40"/>
                      </a:lnTo>
                      <a:lnTo>
                        <a:pt x="382" y="2"/>
                      </a:lnTo>
                      <a:lnTo>
                        <a:pt x="382" y="0"/>
                      </a:lnTo>
                      <a:lnTo>
                        <a:pt x="378" y="0"/>
                      </a:lnTo>
                      <a:lnTo>
                        <a:pt x="362" y="0"/>
                      </a:lnTo>
                      <a:lnTo>
                        <a:pt x="358" y="0"/>
                      </a:lnTo>
                      <a:lnTo>
                        <a:pt x="358" y="2"/>
                      </a:lnTo>
                      <a:lnTo>
                        <a:pt x="358" y="2"/>
                      </a:lnTo>
                      <a:lnTo>
                        <a:pt x="350" y="42"/>
                      </a:lnTo>
                      <a:lnTo>
                        <a:pt x="348" y="82"/>
                      </a:lnTo>
                      <a:lnTo>
                        <a:pt x="300" y="36"/>
                      </a:lnTo>
                      <a:lnTo>
                        <a:pt x="292" y="42"/>
                      </a:lnTo>
                      <a:lnTo>
                        <a:pt x="348" y="100"/>
                      </a:lnTo>
                      <a:lnTo>
                        <a:pt x="348" y="100"/>
                      </a:lnTo>
                      <a:lnTo>
                        <a:pt x="348" y="134"/>
                      </a:lnTo>
                      <a:lnTo>
                        <a:pt x="350" y="166"/>
                      </a:lnTo>
                      <a:lnTo>
                        <a:pt x="254" y="76"/>
                      </a:lnTo>
                      <a:lnTo>
                        <a:pt x="246" y="84"/>
                      </a:lnTo>
                      <a:lnTo>
                        <a:pt x="350" y="192"/>
                      </a:lnTo>
                      <a:lnTo>
                        <a:pt x="350" y="192"/>
                      </a:lnTo>
                      <a:lnTo>
                        <a:pt x="352" y="204"/>
                      </a:lnTo>
                      <a:lnTo>
                        <a:pt x="352" y="204"/>
                      </a:lnTo>
                      <a:lnTo>
                        <a:pt x="352" y="214"/>
                      </a:lnTo>
                      <a:lnTo>
                        <a:pt x="352" y="214"/>
                      </a:lnTo>
                      <a:lnTo>
                        <a:pt x="346" y="246"/>
                      </a:lnTo>
                      <a:lnTo>
                        <a:pt x="338" y="276"/>
                      </a:lnTo>
                      <a:lnTo>
                        <a:pt x="328" y="302"/>
                      </a:lnTo>
                      <a:lnTo>
                        <a:pt x="322" y="312"/>
                      </a:lnTo>
                      <a:lnTo>
                        <a:pt x="316" y="320"/>
                      </a:lnTo>
                      <a:lnTo>
                        <a:pt x="316" y="320"/>
                      </a:lnTo>
                      <a:lnTo>
                        <a:pt x="300" y="322"/>
                      </a:lnTo>
                      <a:lnTo>
                        <a:pt x="300" y="322"/>
                      </a:lnTo>
                      <a:lnTo>
                        <a:pt x="278" y="320"/>
                      </a:lnTo>
                      <a:lnTo>
                        <a:pt x="254" y="316"/>
                      </a:lnTo>
                      <a:lnTo>
                        <a:pt x="228" y="308"/>
                      </a:lnTo>
                      <a:lnTo>
                        <a:pt x="200" y="298"/>
                      </a:lnTo>
                      <a:lnTo>
                        <a:pt x="200" y="298"/>
                      </a:lnTo>
                      <a:lnTo>
                        <a:pt x="196" y="294"/>
                      </a:lnTo>
                      <a:lnTo>
                        <a:pt x="196" y="294"/>
                      </a:lnTo>
                      <a:lnTo>
                        <a:pt x="184" y="286"/>
                      </a:lnTo>
                      <a:lnTo>
                        <a:pt x="142" y="146"/>
                      </a:lnTo>
                      <a:lnTo>
                        <a:pt x="130" y="148"/>
                      </a:lnTo>
                      <a:lnTo>
                        <a:pt x="162" y="272"/>
                      </a:lnTo>
                      <a:lnTo>
                        <a:pt x="162" y="272"/>
                      </a:lnTo>
                      <a:lnTo>
                        <a:pt x="106" y="240"/>
                      </a:lnTo>
                      <a:lnTo>
                        <a:pt x="84" y="164"/>
                      </a:lnTo>
                      <a:lnTo>
                        <a:pt x="74" y="166"/>
                      </a:lnTo>
                      <a:lnTo>
                        <a:pt x="90" y="230"/>
                      </a:lnTo>
                      <a:lnTo>
                        <a:pt x="90" y="230"/>
                      </a:lnTo>
                      <a:lnTo>
                        <a:pt x="54" y="214"/>
                      </a:lnTo>
                      <a:lnTo>
                        <a:pt x="16" y="198"/>
                      </a:lnTo>
                      <a:lnTo>
                        <a:pt x="12" y="198"/>
                      </a:lnTo>
                      <a:lnTo>
                        <a:pt x="10" y="200"/>
                      </a:lnTo>
                      <a:lnTo>
                        <a:pt x="2" y="214"/>
                      </a:lnTo>
                      <a:lnTo>
                        <a:pt x="2" y="214"/>
                      </a:lnTo>
                      <a:lnTo>
                        <a:pt x="0" y="218"/>
                      </a:lnTo>
                      <a:lnTo>
                        <a:pt x="4" y="220"/>
                      </a:lnTo>
                      <a:lnTo>
                        <a:pt x="4" y="220"/>
                      </a:lnTo>
                      <a:lnTo>
                        <a:pt x="36" y="246"/>
                      </a:lnTo>
                      <a:lnTo>
                        <a:pt x="70" y="270"/>
                      </a:lnTo>
                      <a:lnTo>
                        <a:pt x="4" y="288"/>
                      </a:lnTo>
                      <a:lnTo>
                        <a:pt x="6" y="298"/>
                      </a:lnTo>
                      <a:lnTo>
                        <a:pt x="84" y="278"/>
                      </a:lnTo>
                      <a:lnTo>
                        <a:pt x="84" y="278"/>
                      </a:lnTo>
                      <a:lnTo>
                        <a:pt x="114" y="296"/>
                      </a:lnTo>
                      <a:lnTo>
                        <a:pt x="142" y="310"/>
                      </a:lnTo>
                      <a:lnTo>
                        <a:pt x="16" y="346"/>
                      </a:lnTo>
                      <a:lnTo>
                        <a:pt x="20" y="358"/>
                      </a:lnTo>
                      <a:lnTo>
                        <a:pt x="166" y="322"/>
                      </a:lnTo>
                      <a:lnTo>
                        <a:pt x="166" y="322"/>
                      </a:lnTo>
                      <a:lnTo>
                        <a:pt x="178" y="328"/>
                      </a:lnTo>
                      <a:lnTo>
                        <a:pt x="178" y="328"/>
                      </a:lnTo>
                      <a:lnTo>
                        <a:pt x="186" y="332"/>
                      </a:lnTo>
                      <a:lnTo>
                        <a:pt x="186" y="332"/>
                      </a:lnTo>
                      <a:lnTo>
                        <a:pt x="210" y="354"/>
                      </a:lnTo>
                      <a:lnTo>
                        <a:pt x="232" y="376"/>
                      </a:lnTo>
                      <a:lnTo>
                        <a:pt x="250" y="396"/>
                      </a:lnTo>
                      <a:lnTo>
                        <a:pt x="256" y="408"/>
                      </a:lnTo>
                      <a:lnTo>
                        <a:pt x="260" y="418"/>
                      </a:lnTo>
                      <a:lnTo>
                        <a:pt x="260" y="418"/>
                      </a:lnTo>
                      <a:lnTo>
                        <a:pt x="256" y="428"/>
                      </a:lnTo>
                      <a:lnTo>
                        <a:pt x="248" y="438"/>
                      </a:lnTo>
                      <a:lnTo>
                        <a:pt x="232" y="460"/>
                      </a:lnTo>
                      <a:lnTo>
                        <a:pt x="208" y="482"/>
                      </a:lnTo>
                      <a:lnTo>
                        <a:pt x="184" y="504"/>
                      </a:lnTo>
                      <a:lnTo>
                        <a:pt x="184" y="504"/>
                      </a:lnTo>
                      <a:lnTo>
                        <a:pt x="178" y="508"/>
                      </a:lnTo>
                      <a:lnTo>
                        <a:pt x="178" y="508"/>
                      </a:lnTo>
                      <a:lnTo>
                        <a:pt x="164" y="514"/>
                      </a:lnTo>
                      <a:lnTo>
                        <a:pt x="22" y="480"/>
                      </a:lnTo>
                      <a:lnTo>
                        <a:pt x="18" y="490"/>
                      </a:lnTo>
                      <a:lnTo>
                        <a:pt x="142" y="526"/>
                      </a:lnTo>
                      <a:lnTo>
                        <a:pt x="142" y="526"/>
                      </a:lnTo>
                      <a:lnTo>
                        <a:pt x="84" y="558"/>
                      </a:lnTo>
                      <a:lnTo>
                        <a:pt x="8" y="540"/>
                      </a:lnTo>
                      <a:lnTo>
                        <a:pt x="6" y="548"/>
                      </a:lnTo>
                      <a:lnTo>
                        <a:pt x="68" y="568"/>
                      </a:lnTo>
                      <a:lnTo>
                        <a:pt x="68" y="568"/>
                      </a:lnTo>
                      <a:lnTo>
                        <a:pt x="36" y="590"/>
                      </a:lnTo>
                      <a:lnTo>
                        <a:pt x="4" y="616"/>
                      </a:lnTo>
                      <a:lnTo>
                        <a:pt x="2" y="618"/>
                      </a:lnTo>
                      <a:lnTo>
                        <a:pt x="14" y="638"/>
                      </a:lnTo>
                      <a:lnTo>
                        <a:pt x="16" y="636"/>
                      </a:lnTo>
                      <a:lnTo>
                        <a:pt x="16" y="636"/>
                      </a:lnTo>
                      <a:lnTo>
                        <a:pt x="56" y="622"/>
                      </a:lnTo>
                      <a:lnTo>
                        <a:pt x="92" y="604"/>
                      </a:lnTo>
                      <a:lnTo>
                        <a:pt x="76" y="670"/>
                      </a:lnTo>
                      <a:lnTo>
                        <a:pt x="86" y="672"/>
                      </a:lnTo>
                      <a:lnTo>
                        <a:pt x="108" y="596"/>
                      </a:lnTo>
                      <a:lnTo>
                        <a:pt x="108" y="596"/>
                      </a:lnTo>
                      <a:lnTo>
                        <a:pt x="136" y="578"/>
                      </a:lnTo>
                      <a:lnTo>
                        <a:pt x="164" y="562"/>
                      </a:lnTo>
                      <a:lnTo>
                        <a:pt x="132" y="688"/>
                      </a:lnTo>
                      <a:lnTo>
                        <a:pt x="144" y="692"/>
                      </a:lnTo>
                      <a:lnTo>
                        <a:pt x="186" y="546"/>
                      </a:lnTo>
                      <a:lnTo>
                        <a:pt x="186" y="546"/>
                      </a:lnTo>
                      <a:lnTo>
                        <a:pt x="196" y="540"/>
                      </a:lnTo>
                      <a:lnTo>
                        <a:pt x="196" y="540"/>
                      </a:lnTo>
                      <a:lnTo>
                        <a:pt x="204" y="534"/>
                      </a:lnTo>
                      <a:lnTo>
                        <a:pt x="204" y="534"/>
                      </a:lnTo>
                      <a:lnTo>
                        <a:pt x="230" y="526"/>
                      </a:lnTo>
                      <a:lnTo>
                        <a:pt x="256" y="518"/>
                      </a:lnTo>
                      <a:lnTo>
                        <a:pt x="280" y="514"/>
                      </a:lnTo>
                      <a:lnTo>
                        <a:pt x="300" y="512"/>
                      </a:lnTo>
                      <a:lnTo>
                        <a:pt x="300" y="512"/>
                      </a:lnTo>
                      <a:lnTo>
                        <a:pt x="316" y="514"/>
                      </a:lnTo>
                      <a:lnTo>
                        <a:pt x="316" y="514"/>
                      </a:lnTo>
                      <a:lnTo>
                        <a:pt x="322" y="522"/>
                      </a:lnTo>
                      <a:lnTo>
                        <a:pt x="328" y="534"/>
                      </a:lnTo>
                      <a:lnTo>
                        <a:pt x="338" y="560"/>
                      </a:lnTo>
                      <a:lnTo>
                        <a:pt x="346" y="590"/>
                      </a:lnTo>
                      <a:lnTo>
                        <a:pt x="352" y="624"/>
                      </a:lnTo>
                      <a:lnTo>
                        <a:pt x="352" y="624"/>
                      </a:lnTo>
                      <a:lnTo>
                        <a:pt x="352" y="630"/>
                      </a:lnTo>
                      <a:lnTo>
                        <a:pt x="352" y="630"/>
                      </a:lnTo>
                      <a:lnTo>
                        <a:pt x="352" y="644"/>
                      </a:lnTo>
                      <a:lnTo>
                        <a:pt x="250" y="750"/>
                      </a:lnTo>
                      <a:lnTo>
                        <a:pt x="258" y="760"/>
                      </a:lnTo>
                      <a:lnTo>
                        <a:pt x="350" y="670"/>
                      </a:lnTo>
                      <a:lnTo>
                        <a:pt x="350" y="670"/>
                      </a:lnTo>
                      <a:lnTo>
                        <a:pt x="350" y="736"/>
                      </a:lnTo>
                      <a:lnTo>
                        <a:pt x="296" y="792"/>
                      </a:lnTo>
                      <a:lnTo>
                        <a:pt x="302" y="800"/>
                      </a:lnTo>
                      <a:lnTo>
                        <a:pt x="350" y="754"/>
                      </a:lnTo>
                      <a:lnTo>
                        <a:pt x="350" y="754"/>
                      </a:lnTo>
                      <a:lnTo>
                        <a:pt x="352" y="794"/>
                      </a:lnTo>
                      <a:lnTo>
                        <a:pt x="360" y="836"/>
                      </a:lnTo>
                      <a:lnTo>
                        <a:pt x="360" y="840"/>
                      </a:lnTo>
                      <a:lnTo>
                        <a:pt x="364" y="840"/>
                      </a:lnTo>
                      <a:lnTo>
                        <a:pt x="364" y="840"/>
                      </a:lnTo>
                      <a:lnTo>
                        <a:pt x="368" y="840"/>
                      </a:lnTo>
                      <a:lnTo>
                        <a:pt x="384" y="840"/>
                      </a:lnTo>
                      <a:lnTo>
                        <a:pt x="384" y="836"/>
                      </a:lnTo>
                      <a:lnTo>
                        <a:pt x="384" y="836"/>
                      </a:lnTo>
                      <a:lnTo>
                        <a:pt x="390" y="794"/>
                      </a:lnTo>
                      <a:lnTo>
                        <a:pt x="394" y="752"/>
                      </a:lnTo>
                      <a:lnTo>
                        <a:pt x="442" y="800"/>
                      </a:lnTo>
                      <a:lnTo>
                        <a:pt x="450" y="792"/>
                      </a:lnTo>
                      <a:lnTo>
                        <a:pt x="394" y="734"/>
                      </a:lnTo>
                      <a:lnTo>
                        <a:pt x="394" y="734"/>
                      </a:lnTo>
                      <a:lnTo>
                        <a:pt x="394" y="700"/>
                      </a:lnTo>
                      <a:lnTo>
                        <a:pt x="392" y="668"/>
                      </a:lnTo>
                      <a:lnTo>
                        <a:pt x="486" y="760"/>
                      </a:lnTo>
                      <a:lnTo>
                        <a:pt x="496" y="750"/>
                      </a:lnTo>
                      <a:lnTo>
                        <a:pt x="390" y="642"/>
                      </a:lnTo>
                      <a:lnTo>
                        <a:pt x="390" y="642"/>
                      </a:lnTo>
                      <a:lnTo>
                        <a:pt x="390" y="630"/>
                      </a:lnTo>
                      <a:lnTo>
                        <a:pt x="390" y="630"/>
                      </a:lnTo>
                      <a:lnTo>
                        <a:pt x="390" y="620"/>
                      </a:lnTo>
                      <a:lnTo>
                        <a:pt x="390" y="620"/>
                      </a:lnTo>
                      <a:lnTo>
                        <a:pt x="396" y="588"/>
                      </a:lnTo>
                      <a:lnTo>
                        <a:pt x="404" y="558"/>
                      </a:lnTo>
                      <a:lnTo>
                        <a:pt x="414" y="532"/>
                      </a:lnTo>
                      <a:lnTo>
                        <a:pt x="420" y="522"/>
                      </a:lnTo>
                      <a:lnTo>
                        <a:pt x="426" y="514"/>
                      </a:lnTo>
                      <a:lnTo>
                        <a:pt x="426" y="514"/>
                      </a:lnTo>
                      <a:lnTo>
                        <a:pt x="442" y="512"/>
                      </a:lnTo>
                      <a:lnTo>
                        <a:pt x="442" y="512"/>
                      </a:lnTo>
                      <a:lnTo>
                        <a:pt x="464" y="514"/>
                      </a:lnTo>
                      <a:lnTo>
                        <a:pt x="488" y="518"/>
                      </a:lnTo>
                      <a:lnTo>
                        <a:pt x="514" y="526"/>
                      </a:lnTo>
                      <a:lnTo>
                        <a:pt x="540" y="536"/>
                      </a:lnTo>
                      <a:lnTo>
                        <a:pt x="540" y="536"/>
                      </a:lnTo>
                      <a:lnTo>
                        <a:pt x="546" y="540"/>
                      </a:lnTo>
                      <a:lnTo>
                        <a:pt x="546" y="540"/>
                      </a:lnTo>
                      <a:lnTo>
                        <a:pt x="558" y="548"/>
                      </a:lnTo>
                      <a:lnTo>
                        <a:pt x="600" y="688"/>
                      </a:lnTo>
                      <a:lnTo>
                        <a:pt x="610" y="686"/>
                      </a:lnTo>
                      <a:lnTo>
                        <a:pt x="580" y="562"/>
                      </a:lnTo>
                      <a:lnTo>
                        <a:pt x="580" y="562"/>
                      </a:lnTo>
                      <a:lnTo>
                        <a:pt x="636" y="596"/>
                      </a:lnTo>
                      <a:lnTo>
                        <a:pt x="658" y="670"/>
                      </a:lnTo>
                      <a:lnTo>
                        <a:pt x="668" y="668"/>
                      </a:lnTo>
                      <a:lnTo>
                        <a:pt x="652" y="604"/>
                      </a:lnTo>
                      <a:lnTo>
                        <a:pt x="652" y="604"/>
                      </a:lnTo>
                      <a:lnTo>
                        <a:pt x="688" y="620"/>
                      </a:lnTo>
                      <a:lnTo>
                        <a:pt x="726" y="636"/>
                      </a:lnTo>
                      <a:lnTo>
                        <a:pt x="730" y="636"/>
                      </a:lnTo>
                      <a:lnTo>
                        <a:pt x="740" y="616"/>
                      </a:lnTo>
                      <a:lnTo>
                        <a:pt x="738" y="614"/>
                      </a:lnTo>
                      <a:close/>
                    </a:path>
                  </a:pathLst>
                </a:custGeom>
                <a:solidFill>
                  <a:srgbClr val="FEFFFF">
                    <a:alpha val="19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 name="Google Shape;16;p1"/>
                <p:cNvSpPr/>
                <p:nvPr/>
              </p:nvSpPr>
              <p:spPr>
                <a:xfrm rot="-458116">
                  <a:off x="7350347" y="4152407"/>
                  <a:ext cx="911585" cy="1033130"/>
                </a:xfrm>
                <a:custGeom>
                  <a:rect b="b" l="l" r="r" t="t"/>
                  <a:pathLst>
                    <a:path extrusionOk="0" h="748" w="660">
                      <a:moveTo>
                        <a:pt x="660" y="554"/>
                      </a:moveTo>
                      <a:lnTo>
                        <a:pt x="658" y="556"/>
                      </a:lnTo>
                      <a:lnTo>
                        <a:pt x="658" y="556"/>
                      </a:lnTo>
                      <a:lnTo>
                        <a:pt x="652" y="568"/>
                      </a:lnTo>
                      <a:lnTo>
                        <a:pt x="650" y="572"/>
                      </a:lnTo>
                      <a:lnTo>
                        <a:pt x="646" y="570"/>
                      </a:lnTo>
                      <a:lnTo>
                        <a:pt x="646" y="570"/>
                      </a:lnTo>
                      <a:lnTo>
                        <a:pt x="614" y="558"/>
                      </a:lnTo>
                      <a:lnTo>
                        <a:pt x="580" y="542"/>
                      </a:lnTo>
                      <a:lnTo>
                        <a:pt x="594" y="598"/>
                      </a:lnTo>
                      <a:lnTo>
                        <a:pt x="586" y="602"/>
                      </a:lnTo>
                      <a:lnTo>
                        <a:pt x="566" y="534"/>
                      </a:lnTo>
                      <a:lnTo>
                        <a:pt x="566" y="534"/>
                      </a:lnTo>
                      <a:lnTo>
                        <a:pt x="518" y="506"/>
                      </a:lnTo>
                      <a:lnTo>
                        <a:pt x="544" y="614"/>
                      </a:lnTo>
                      <a:lnTo>
                        <a:pt x="534" y="618"/>
                      </a:lnTo>
                      <a:lnTo>
                        <a:pt x="496" y="492"/>
                      </a:lnTo>
                      <a:lnTo>
                        <a:pt x="496" y="492"/>
                      </a:lnTo>
                      <a:lnTo>
                        <a:pt x="486" y="486"/>
                      </a:lnTo>
                      <a:lnTo>
                        <a:pt x="486" y="486"/>
                      </a:lnTo>
                      <a:lnTo>
                        <a:pt x="430" y="450"/>
                      </a:lnTo>
                      <a:lnTo>
                        <a:pt x="400" y="432"/>
                      </a:lnTo>
                      <a:lnTo>
                        <a:pt x="370" y="418"/>
                      </a:lnTo>
                      <a:lnTo>
                        <a:pt x="370" y="418"/>
                      </a:lnTo>
                      <a:lnTo>
                        <a:pt x="394" y="452"/>
                      </a:lnTo>
                      <a:lnTo>
                        <a:pt x="394" y="452"/>
                      </a:lnTo>
                      <a:lnTo>
                        <a:pt x="404" y="468"/>
                      </a:lnTo>
                      <a:lnTo>
                        <a:pt x="404" y="468"/>
                      </a:lnTo>
                      <a:lnTo>
                        <a:pt x="422" y="496"/>
                      </a:lnTo>
                      <a:lnTo>
                        <a:pt x="438" y="522"/>
                      </a:lnTo>
                      <a:lnTo>
                        <a:pt x="450" y="548"/>
                      </a:lnTo>
                      <a:lnTo>
                        <a:pt x="462" y="574"/>
                      </a:lnTo>
                      <a:lnTo>
                        <a:pt x="462" y="578"/>
                      </a:lnTo>
                      <a:lnTo>
                        <a:pt x="448" y="586"/>
                      </a:lnTo>
                      <a:lnTo>
                        <a:pt x="446" y="582"/>
                      </a:lnTo>
                      <a:lnTo>
                        <a:pt x="446" y="582"/>
                      </a:lnTo>
                      <a:lnTo>
                        <a:pt x="428" y="558"/>
                      </a:lnTo>
                      <a:lnTo>
                        <a:pt x="412" y="534"/>
                      </a:lnTo>
                      <a:lnTo>
                        <a:pt x="396" y="508"/>
                      </a:lnTo>
                      <a:lnTo>
                        <a:pt x="382" y="482"/>
                      </a:lnTo>
                      <a:lnTo>
                        <a:pt x="382" y="482"/>
                      </a:lnTo>
                      <a:lnTo>
                        <a:pt x="372" y="462"/>
                      </a:lnTo>
                      <a:lnTo>
                        <a:pt x="372" y="462"/>
                      </a:lnTo>
                      <a:lnTo>
                        <a:pt x="360" y="438"/>
                      </a:lnTo>
                      <a:lnTo>
                        <a:pt x="346" y="414"/>
                      </a:lnTo>
                      <a:lnTo>
                        <a:pt x="346" y="414"/>
                      </a:lnTo>
                      <a:lnTo>
                        <a:pt x="344" y="452"/>
                      </a:lnTo>
                      <a:lnTo>
                        <a:pt x="342" y="490"/>
                      </a:lnTo>
                      <a:lnTo>
                        <a:pt x="344" y="526"/>
                      </a:lnTo>
                      <a:lnTo>
                        <a:pt x="346" y="564"/>
                      </a:lnTo>
                      <a:lnTo>
                        <a:pt x="346" y="564"/>
                      </a:lnTo>
                      <a:lnTo>
                        <a:pt x="348" y="574"/>
                      </a:lnTo>
                      <a:lnTo>
                        <a:pt x="440" y="672"/>
                      </a:lnTo>
                      <a:lnTo>
                        <a:pt x="432" y="680"/>
                      </a:lnTo>
                      <a:lnTo>
                        <a:pt x="348" y="598"/>
                      </a:lnTo>
                      <a:lnTo>
                        <a:pt x="348" y="598"/>
                      </a:lnTo>
                      <a:lnTo>
                        <a:pt x="350" y="656"/>
                      </a:lnTo>
                      <a:lnTo>
                        <a:pt x="400" y="708"/>
                      </a:lnTo>
                      <a:lnTo>
                        <a:pt x="394" y="716"/>
                      </a:lnTo>
                      <a:lnTo>
                        <a:pt x="350" y="674"/>
                      </a:lnTo>
                      <a:lnTo>
                        <a:pt x="350" y="674"/>
                      </a:lnTo>
                      <a:lnTo>
                        <a:pt x="348" y="710"/>
                      </a:lnTo>
                      <a:lnTo>
                        <a:pt x="342" y="746"/>
                      </a:lnTo>
                      <a:lnTo>
                        <a:pt x="340" y="748"/>
                      </a:lnTo>
                      <a:lnTo>
                        <a:pt x="336" y="748"/>
                      </a:lnTo>
                      <a:lnTo>
                        <a:pt x="322" y="748"/>
                      </a:lnTo>
                      <a:lnTo>
                        <a:pt x="320" y="748"/>
                      </a:lnTo>
                      <a:lnTo>
                        <a:pt x="318" y="746"/>
                      </a:lnTo>
                      <a:lnTo>
                        <a:pt x="318" y="746"/>
                      </a:lnTo>
                      <a:lnTo>
                        <a:pt x="314" y="710"/>
                      </a:lnTo>
                      <a:lnTo>
                        <a:pt x="310" y="674"/>
                      </a:lnTo>
                      <a:lnTo>
                        <a:pt x="268" y="714"/>
                      </a:lnTo>
                      <a:lnTo>
                        <a:pt x="262" y="708"/>
                      </a:lnTo>
                      <a:lnTo>
                        <a:pt x="310" y="658"/>
                      </a:lnTo>
                      <a:lnTo>
                        <a:pt x="310" y="658"/>
                      </a:lnTo>
                      <a:lnTo>
                        <a:pt x="310" y="600"/>
                      </a:lnTo>
                      <a:lnTo>
                        <a:pt x="230" y="680"/>
                      </a:lnTo>
                      <a:lnTo>
                        <a:pt x="222" y="672"/>
                      </a:lnTo>
                      <a:lnTo>
                        <a:pt x="312" y="576"/>
                      </a:lnTo>
                      <a:lnTo>
                        <a:pt x="312" y="576"/>
                      </a:lnTo>
                      <a:lnTo>
                        <a:pt x="312" y="564"/>
                      </a:lnTo>
                      <a:lnTo>
                        <a:pt x="312" y="564"/>
                      </a:lnTo>
                      <a:lnTo>
                        <a:pt x="316" y="496"/>
                      </a:lnTo>
                      <a:lnTo>
                        <a:pt x="316" y="460"/>
                      </a:lnTo>
                      <a:lnTo>
                        <a:pt x="314" y="426"/>
                      </a:lnTo>
                      <a:lnTo>
                        <a:pt x="314" y="426"/>
                      </a:lnTo>
                      <a:lnTo>
                        <a:pt x="294" y="464"/>
                      </a:lnTo>
                      <a:lnTo>
                        <a:pt x="294" y="464"/>
                      </a:lnTo>
                      <a:lnTo>
                        <a:pt x="284" y="482"/>
                      </a:lnTo>
                      <a:lnTo>
                        <a:pt x="284" y="482"/>
                      </a:lnTo>
                      <a:lnTo>
                        <a:pt x="270" y="510"/>
                      </a:lnTo>
                      <a:lnTo>
                        <a:pt x="256" y="538"/>
                      </a:lnTo>
                      <a:lnTo>
                        <a:pt x="240" y="562"/>
                      </a:lnTo>
                      <a:lnTo>
                        <a:pt x="222" y="584"/>
                      </a:lnTo>
                      <a:lnTo>
                        <a:pt x="220" y="588"/>
                      </a:lnTo>
                      <a:lnTo>
                        <a:pt x="206" y="580"/>
                      </a:lnTo>
                      <a:lnTo>
                        <a:pt x="208" y="576"/>
                      </a:lnTo>
                      <a:lnTo>
                        <a:pt x="208" y="576"/>
                      </a:lnTo>
                      <a:lnTo>
                        <a:pt x="220" y="548"/>
                      </a:lnTo>
                      <a:lnTo>
                        <a:pt x="232" y="520"/>
                      </a:lnTo>
                      <a:lnTo>
                        <a:pt x="248" y="494"/>
                      </a:lnTo>
                      <a:lnTo>
                        <a:pt x="262" y="470"/>
                      </a:lnTo>
                      <a:lnTo>
                        <a:pt x="262" y="470"/>
                      </a:lnTo>
                      <a:lnTo>
                        <a:pt x="276" y="450"/>
                      </a:lnTo>
                      <a:lnTo>
                        <a:pt x="276" y="450"/>
                      </a:lnTo>
                      <a:lnTo>
                        <a:pt x="288" y="430"/>
                      </a:lnTo>
                      <a:lnTo>
                        <a:pt x="300" y="410"/>
                      </a:lnTo>
                      <a:lnTo>
                        <a:pt x="300" y="410"/>
                      </a:lnTo>
                      <a:lnTo>
                        <a:pt x="268" y="426"/>
                      </a:lnTo>
                      <a:lnTo>
                        <a:pt x="236" y="444"/>
                      </a:lnTo>
                      <a:lnTo>
                        <a:pt x="174" y="482"/>
                      </a:lnTo>
                      <a:lnTo>
                        <a:pt x="174" y="482"/>
                      </a:lnTo>
                      <a:lnTo>
                        <a:pt x="166" y="488"/>
                      </a:lnTo>
                      <a:lnTo>
                        <a:pt x="128" y="618"/>
                      </a:lnTo>
                      <a:lnTo>
                        <a:pt x="118" y="614"/>
                      </a:lnTo>
                      <a:lnTo>
                        <a:pt x="146" y="502"/>
                      </a:lnTo>
                      <a:lnTo>
                        <a:pt x="146" y="502"/>
                      </a:lnTo>
                      <a:lnTo>
                        <a:pt x="96" y="532"/>
                      </a:lnTo>
                      <a:lnTo>
                        <a:pt x="76" y="602"/>
                      </a:lnTo>
                      <a:lnTo>
                        <a:pt x="66" y="598"/>
                      </a:lnTo>
                      <a:lnTo>
                        <a:pt x="82" y="540"/>
                      </a:lnTo>
                      <a:lnTo>
                        <a:pt x="82" y="540"/>
                      </a:lnTo>
                      <a:lnTo>
                        <a:pt x="48" y="556"/>
                      </a:lnTo>
                      <a:lnTo>
                        <a:pt x="14" y="568"/>
                      </a:lnTo>
                      <a:lnTo>
                        <a:pt x="12" y="570"/>
                      </a:lnTo>
                      <a:lnTo>
                        <a:pt x="10" y="566"/>
                      </a:lnTo>
                      <a:lnTo>
                        <a:pt x="10" y="566"/>
                      </a:lnTo>
                      <a:lnTo>
                        <a:pt x="6" y="562"/>
                      </a:lnTo>
                      <a:lnTo>
                        <a:pt x="0" y="552"/>
                      </a:lnTo>
                      <a:lnTo>
                        <a:pt x="4" y="550"/>
                      </a:lnTo>
                      <a:lnTo>
                        <a:pt x="4" y="550"/>
                      </a:lnTo>
                      <a:lnTo>
                        <a:pt x="30" y="526"/>
                      </a:lnTo>
                      <a:lnTo>
                        <a:pt x="60" y="506"/>
                      </a:lnTo>
                      <a:lnTo>
                        <a:pt x="4" y="490"/>
                      </a:lnTo>
                      <a:lnTo>
                        <a:pt x="8" y="482"/>
                      </a:lnTo>
                      <a:lnTo>
                        <a:pt x="74" y="498"/>
                      </a:lnTo>
                      <a:lnTo>
                        <a:pt x="74" y="498"/>
                      </a:lnTo>
                      <a:lnTo>
                        <a:pt x="124" y="470"/>
                      </a:lnTo>
                      <a:lnTo>
                        <a:pt x="16" y="438"/>
                      </a:lnTo>
                      <a:lnTo>
                        <a:pt x="18" y="428"/>
                      </a:lnTo>
                      <a:lnTo>
                        <a:pt x="146" y="460"/>
                      </a:lnTo>
                      <a:lnTo>
                        <a:pt x="146" y="460"/>
                      </a:lnTo>
                      <a:lnTo>
                        <a:pt x="158" y="454"/>
                      </a:lnTo>
                      <a:lnTo>
                        <a:pt x="158" y="454"/>
                      </a:lnTo>
                      <a:lnTo>
                        <a:pt x="220" y="420"/>
                      </a:lnTo>
                      <a:lnTo>
                        <a:pt x="250" y="402"/>
                      </a:lnTo>
                      <a:lnTo>
                        <a:pt x="280" y="382"/>
                      </a:lnTo>
                      <a:lnTo>
                        <a:pt x="280" y="382"/>
                      </a:lnTo>
                      <a:lnTo>
                        <a:pt x="278" y="382"/>
                      </a:lnTo>
                      <a:lnTo>
                        <a:pt x="278" y="382"/>
                      </a:lnTo>
                      <a:lnTo>
                        <a:pt x="256" y="382"/>
                      </a:lnTo>
                      <a:lnTo>
                        <a:pt x="234" y="384"/>
                      </a:lnTo>
                      <a:lnTo>
                        <a:pt x="234" y="384"/>
                      </a:lnTo>
                      <a:lnTo>
                        <a:pt x="214" y="386"/>
                      </a:lnTo>
                      <a:lnTo>
                        <a:pt x="214" y="386"/>
                      </a:lnTo>
                      <a:lnTo>
                        <a:pt x="182" y="388"/>
                      </a:lnTo>
                      <a:lnTo>
                        <a:pt x="152" y="388"/>
                      </a:lnTo>
                      <a:lnTo>
                        <a:pt x="122" y="386"/>
                      </a:lnTo>
                      <a:lnTo>
                        <a:pt x="94" y="382"/>
                      </a:lnTo>
                      <a:lnTo>
                        <a:pt x="90" y="382"/>
                      </a:lnTo>
                      <a:lnTo>
                        <a:pt x="90" y="366"/>
                      </a:lnTo>
                      <a:lnTo>
                        <a:pt x="94" y="366"/>
                      </a:lnTo>
                      <a:lnTo>
                        <a:pt x="94" y="366"/>
                      </a:lnTo>
                      <a:lnTo>
                        <a:pt x="124" y="362"/>
                      </a:lnTo>
                      <a:lnTo>
                        <a:pt x="154" y="360"/>
                      </a:lnTo>
                      <a:lnTo>
                        <a:pt x="184" y="360"/>
                      </a:lnTo>
                      <a:lnTo>
                        <a:pt x="212" y="360"/>
                      </a:lnTo>
                      <a:lnTo>
                        <a:pt x="212" y="360"/>
                      </a:lnTo>
                      <a:lnTo>
                        <a:pt x="236" y="362"/>
                      </a:lnTo>
                      <a:lnTo>
                        <a:pt x="236" y="362"/>
                      </a:lnTo>
                      <a:lnTo>
                        <a:pt x="274" y="364"/>
                      </a:lnTo>
                      <a:lnTo>
                        <a:pt x="274" y="364"/>
                      </a:lnTo>
                      <a:lnTo>
                        <a:pt x="282" y="362"/>
                      </a:lnTo>
                      <a:lnTo>
                        <a:pt x="282" y="362"/>
                      </a:lnTo>
                      <a:lnTo>
                        <a:pt x="252" y="342"/>
                      </a:lnTo>
                      <a:lnTo>
                        <a:pt x="222" y="326"/>
                      </a:lnTo>
                      <a:lnTo>
                        <a:pt x="158" y="294"/>
                      </a:lnTo>
                      <a:lnTo>
                        <a:pt x="158" y="294"/>
                      </a:lnTo>
                      <a:lnTo>
                        <a:pt x="150" y="288"/>
                      </a:lnTo>
                      <a:lnTo>
                        <a:pt x="18" y="320"/>
                      </a:lnTo>
                      <a:lnTo>
                        <a:pt x="16" y="310"/>
                      </a:lnTo>
                      <a:lnTo>
                        <a:pt x="128" y="278"/>
                      </a:lnTo>
                      <a:lnTo>
                        <a:pt x="128" y="278"/>
                      </a:lnTo>
                      <a:lnTo>
                        <a:pt x="76" y="250"/>
                      </a:lnTo>
                      <a:lnTo>
                        <a:pt x="8" y="268"/>
                      </a:lnTo>
                      <a:lnTo>
                        <a:pt x="4" y="258"/>
                      </a:lnTo>
                      <a:lnTo>
                        <a:pt x="62" y="242"/>
                      </a:lnTo>
                      <a:lnTo>
                        <a:pt x="62" y="242"/>
                      </a:lnTo>
                      <a:lnTo>
                        <a:pt x="32" y="220"/>
                      </a:lnTo>
                      <a:lnTo>
                        <a:pt x="4" y="198"/>
                      </a:lnTo>
                      <a:lnTo>
                        <a:pt x="2" y="196"/>
                      </a:lnTo>
                      <a:lnTo>
                        <a:pt x="4" y="192"/>
                      </a:lnTo>
                      <a:lnTo>
                        <a:pt x="4" y="192"/>
                      </a:lnTo>
                      <a:lnTo>
                        <a:pt x="8" y="182"/>
                      </a:lnTo>
                      <a:lnTo>
                        <a:pt x="12" y="178"/>
                      </a:lnTo>
                      <a:lnTo>
                        <a:pt x="16" y="178"/>
                      </a:lnTo>
                      <a:lnTo>
                        <a:pt x="16" y="178"/>
                      </a:lnTo>
                      <a:lnTo>
                        <a:pt x="48" y="190"/>
                      </a:lnTo>
                      <a:lnTo>
                        <a:pt x="80" y="206"/>
                      </a:lnTo>
                      <a:lnTo>
                        <a:pt x="66" y="150"/>
                      </a:lnTo>
                      <a:lnTo>
                        <a:pt x="76" y="148"/>
                      </a:lnTo>
                      <a:lnTo>
                        <a:pt x="96" y="214"/>
                      </a:lnTo>
                      <a:lnTo>
                        <a:pt x="96" y="214"/>
                      </a:lnTo>
                      <a:lnTo>
                        <a:pt x="144" y="244"/>
                      </a:lnTo>
                      <a:lnTo>
                        <a:pt x="118" y="134"/>
                      </a:lnTo>
                      <a:lnTo>
                        <a:pt x="128" y="130"/>
                      </a:lnTo>
                      <a:lnTo>
                        <a:pt x="164" y="256"/>
                      </a:lnTo>
                      <a:lnTo>
                        <a:pt x="164" y="256"/>
                      </a:lnTo>
                      <a:lnTo>
                        <a:pt x="176" y="264"/>
                      </a:lnTo>
                      <a:lnTo>
                        <a:pt x="176" y="264"/>
                      </a:lnTo>
                      <a:lnTo>
                        <a:pt x="236" y="302"/>
                      </a:lnTo>
                      <a:lnTo>
                        <a:pt x="268" y="320"/>
                      </a:lnTo>
                      <a:lnTo>
                        <a:pt x="300" y="334"/>
                      </a:lnTo>
                      <a:lnTo>
                        <a:pt x="300" y="334"/>
                      </a:lnTo>
                      <a:lnTo>
                        <a:pt x="286" y="314"/>
                      </a:lnTo>
                      <a:lnTo>
                        <a:pt x="272" y="292"/>
                      </a:lnTo>
                      <a:lnTo>
                        <a:pt x="272" y="292"/>
                      </a:lnTo>
                      <a:lnTo>
                        <a:pt x="260" y="276"/>
                      </a:lnTo>
                      <a:lnTo>
                        <a:pt x="260" y="276"/>
                      </a:lnTo>
                      <a:lnTo>
                        <a:pt x="244" y="248"/>
                      </a:lnTo>
                      <a:lnTo>
                        <a:pt x="228" y="222"/>
                      </a:lnTo>
                      <a:lnTo>
                        <a:pt x="214" y="196"/>
                      </a:lnTo>
                      <a:lnTo>
                        <a:pt x="204" y="170"/>
                      </a:lnTo>
                      <a:lnTo>
                        <a:pt x="202" y="168"/>
                      </a:lnTo>
                      <a:lnTo>
                        <a:pt x="216" y="158"/>
                      </a:lnTo>
                      <a:lnTo>
                        <a:pt x="218" y="162"/>
                      </a:lnTo>
                      <a:lnTo>
                        <a:pt x="218" y="162"/>
                      </a:lnTo>
                      <a:lnTo>
                        <a:pt x="238" y="186"/>
                      </a:lnTo>
                      <a:lnTo>
                        <a:pt x="254" y="210"/>
                      </a:lnTo>
                      <a:lnTo>
                        <a:pt x="270" y="236"/>
                      </a:lnTo>
                      <a:lnTo>
                        <a:pt x="282" y="262"/>
                      </a:lnTo>
                      <a:lnTo>
                        <a:pt x="282" y="262"/>
                      </a:lnTo>
                      <a:lnTo>
                        <a:pt x="294" y="282"/>
                      </a:lnTo>
                      <a:lnTo>
                        <a:pt x="294" y="282"/>
                      </a:lnTo>
                      <a:lnTo>
                        <a:pt x="304" y="304"/>
                      </a:lnTo>
                      <a:lnTo>
                        <a:pt x="316" y="326"/>
                      </a:lnTo>
                      <a:lnTo>
                        <a:pt x="316" y="326"/>
                      </a:lnTo>
                      <a:lnTo>
                        <a:pt x="318" y="290"/>
                      </a:lnTo>
                      <a:lnTo>
                        <a:pt x="318" y="254"/>
                      </a:lnTo>
                      <a:lnTo>
                        <a:pt x="316" y="184"/>
                      </a:lnTo>
                      <a:lnTo>
                        <a:pt x="316" y="184"/>
                      </a:lnTo>
                      <a:lnTo>
                        <a:pt x="314" y="174"/>
                      </a:lnTo>
                      <a:lnTo>
                        <a:pt x="222" y="76"/>
                      </a:lnTo>
                      <a:lnTo>
                        <a:pt x="230" y="70"/>
                      </a:lnTo>
                      <a:lnTo>
                        <a:pt x="312" y="150"/>
                      </a:lnTo>
                      <a:lnTo>
                        <a:pt x="312" y="150"/>
                      </a:lnTo>
                      <a:lnTo>
                        <a:pt x="312" y="92"/>
                      </a:lnTo>
                      <a:lnTo>
                        <a:pt x="262" y="40"/>
                      </a:lnTo>
                      <a:lnTo>
                        <a:pt x="268" y="34"/>
                      </a:lnTo>
                      <a:lnTo>
                        <a:pt x="312" y="74"/>
                      </a:lnTo>
                      <a:lnTo>
                        <a:pt x="312" y="74"/>
                      </a:lnTo>
                      <a:lnTo>
                        <a:pt x="314" y="38"/>
                      </a:lnTo>
                      <a:lnTo>
                        <a:pt x="320" y="2"/>
                      </a:lnTo>
                      <a:lnTo>
                        <a:pt x="322" y="0"/>
                      </a:lnTo>
                      <a:lnTo>
                        <a:pt x="324" y="0"/>
                      </a:lnTo>
                      <a:lnTo>
                        <a:pt x="340" y="0"/>
                      </a:lnTo>
                      <a:lnTo>
                        <a:pt x="342" y="0"/>
                      </a:lnTo>
                      <a:lnTo>
                        <a:pt x="342" y="2"/>
                      </a:lnTo>
                      <a:lnTo>
                        <a:pt x="342" y="2"/>
                      </a:lnTo>
                      <a:lnTo>
                        <a:pt x="348" y="38"/>
                      </a:lnTo>
                      <a:lnTo>
                        <a:pt x="352" y="74"/>
                      </a:lnTo>
                      <a:lnTo>
                        <a:pt x="394" y="34"/>
                      </a:lnTo>
                      <a:lnTo>
                        <a:pt x="400" y="40"/>
                      </a:lnTo>
                      <a:lnTo>
                        <a:pt x="352" y="90"/>
                      </a:lnTo>
                      <a:lnTo>
                        <a:pt x="352" y="90"/>
                      </a:lnTo>
                      <a:lnTo>
                        <a:pt x="352" y="148"/>
                      </a:lnTo>
                      <a:lnTo>
                        <a:pt x="432" y="70"/>
                      </a:lnTo>
                      <a:lnTo>
                        <a:pt x="440" y="76"/>
                      </a:lnTo>
                      <a:lnTo>
                        <a:pt x="350" y="172"/>
                      </a:lnTo>
                      <a:lnTo>
                        <a:pt x="350" y="172"/>
                      </a:lnTo>
                      <a:lnTo>
                        <a:pt x="350" y="184"/>
                      </a:lnTo>
                      <a:lnTo>
                        <a:pt x="350" y="184"/>
                      </a:lnTo>
                      <a:lnTo>
                        <a:pt x="346" y="254"/>
                      </a:lnTo>
                      <a:lnTo>
                        <a:pt x="346" y="288"/>
                      </a:lnTo>
                      <a:lnTo>
                        <a:pt x="348" y="324"/>
                      </a:lnTo>
                      <a:lnTo>
                        <a:pt x="348" y="324"/>
                      </a:lnTo>
                      <a:lnTo>
                        <a:pt x="360" y="302"/>
                      </a:lnTo>
                      <a:lnTo>
                        <a:pt x="372" y="280"/>
                      </a:lnTo>
                      <a:lnTo>
                        <a:pt x="372" y="280"/>
                      </a:lnTo>
                      <a:lnTo>
                        <a:pt x="380" y="262"/>
                      </a:lnTo>
                      <a:lnTo>
                        <a:pt x="380" y="262"/>
                      </a:lnTo>
                      <a:lnTo>
                        <a:pt x="394" y="234"/>
                      </a:lnTo>
                      <a:lnTo>
                        <a:pt x="410" y="206"/>
                      </a:lnTo>
                      <a:lnTo>
                        <a:pt x="426" y="182"/>
                      </a:lnTo>
                      <a:lnTo>
                        <a:pt x="444" y="160"/>
                      </a:lnTo>
                      <a:lnTo>
                        <a:pt x="446" y="156"/>
                      </a:lnTo>
                      <a:lnTo>
                        <a:pt x="460" y="164"/>
                      </a:lnTo>
                      <a:lnTo>
                        <a:pt x="458" y="168"/>
                      </a:lnTo>
                      <a:lnTo>
                        <a:pt x="458" y="168"/>
                      </a:lnTo>
                      <a:lnTo>
                        <a:pt x="446" y="196"/>
                      </a:lnTo>
                      <a:lnTo>
                        <a:pt x="432" y="224"/>
                      </a:lnTo>
                      <a:lnTo>
                        <a:pt x="418" y="250"/>
                      </a:lnTo>
                      <a:lnTo>
                        <a:pt x="402" y="274"/>
                      </a:lnTo>
                      <a:lnTo>
                        <a:pt x="402" y="274"/>
                      </a:lnTo>
                      <a:lnTo>
                        <a:pt x="390" y="294"/>
                      </a:lnTo>
                      <a:lnTo>
                        <a:pt x="390" y="294"/>
                      </a:lnTo>
                      <a:lnTo>
                        <a:pt x="376" y="316"/>
                      </a:lnTo>
                      <a:lnTo>
                        <a:pt x="364" y="338"/>
                      </a:lnTo>
                      <a:lnTo>
                        <a:pt x="364" y="338"/>
                      </a:lnTo>
                      <a:lnTo>
                        <a:pt x="396" y="322"/>
                      </a:lnTo>
                      <a:lnTo>
                        <a:pt x="428" y="304"/>
                      </a:lnTo>
                      <a:lnTo>
                        <a:pt x="488" y="266"/>
                      </a:lnTo>
                      <a:lnTo>
                        <a:pt x="488" y="266"/>
                      </a:lnTo>
                      <a:lnTo>
                        <a:pt x="496" y="260"/>
                      </a:lnTo>
                      <a:lnTo>
                        <a:pt x="534" y="130"/>
                      </a:lnTo>
                      <a:lnTo>
                        <a:pt x="544" y="134"/>
                      </a:lnTo>
                      <a:lnTo>
                        <a:pt x="516" y="246"/>
                      </a:lnTo>
                      <a:lnTo>
                        <a:pt x="516" y="246"/>
                      </a:lnTo>
                      <a:lnTo>
                        <a:pt x="566" y="216"/>
                      </a:lnTo>
                      <a:lnTo>
                        <a:pt x="586" y="148"/>
                      </a:lnTo>
                      <a:lnTo>
                        <a:pt x="594" y="150"/>
                      </a:lnTo>
                      <a:lnTo>
                        <a:pt x="580" y="208"/>
                      </a:lnTo>
                      <a:lnTo>
                        <a:pt x="580" y="208"/>
                      </a:lnTo>
                      <a:lnTo>
                        <a:pt x="614" y="192"/>
                      </a:lnTo>
                      <a:lnTo>
                        <a:pt x="648" y="180"/>
                      </a:lnTo>
                      <a:lnTo>
                        <a:pt x="650" y="178"/>
                      </a:lnTo>
                      <a:lnTo>
                        <a:pt x="652" y="182"/>
                      </a:lnTo>
                      <a:lnTo>
                        <a:pt x="652" y="182"/>
                      </a:lnTo>
                      <a:lnTo>
                        <a:pt x="658" y="192"/>
                      </a:lnTo>
                      <a:lnTo>
                        <a:pt x="660" y="196"/>
                      </a:lnTo>
                      <a:lnTo>
                        <a:pt x="658" y="198"/>
                      </a:lnTo>
                      <a:lnTo>
                        <a:pt x="658" y="198"/>
                      </a:lnTo>
                      <a:lnTo>
                        <a:pt x="630" y="222"/>
                      </a:lnTo>
                      <a:lnTo>
                        <a:pt x="602" y="242"/>
                      </a:lnTo>
                      <a:lnTo>
                        <a:pt x="658" y="258"/>
                      </a:lnTo>
                      <a:lnTo>
                        <a:pt x="654" y="268"/>
                      </a:lnTo>
                      <a:lnTo>
                        <a:pt x="588" y="250"/>
                      </a:lnTo>
                      <a:lnTo>
                        <a:pt x="588" y="250"/>
                      </a:lnTo>
                      <a:lnTo>
                        <a:pt x="538" y="278"/>
                      </a:lnTo>
                      <a:lnTo>
                        <a:pt x="646" y="310"/>
                      </a:lnTo>
                      <a:lnTo>
                        <a:pt x="644" y="320"/>
                      </a:lnTo>
                      <a:lnTo>
                        <a:pt x="516" y="290"/>
                      </a:lnTo>
                      <a:lnTo>
                        <a:pt x="516" y="290"/>
                      </a:lnTo>
                      <a:lnTo>
                        <a:pt x="504" y="296"/>
                      </a:lnTo>
                      <a:lnTo>
                        <a:pt x="504" y="296"/>
                      </a:lnTo>
                      <a:lnTo>
                        <a:pt x="444" y="326"/>
                      </a:lnTo>
                      <a:lnTo>
                        <a:pt x="416" y="344"/>
                      </a:lnTo>
                      <a:lnTo>
                        <a:pt x="386" y="362"/>
                      </a:lnTo>
                      <a:lnTo>
                        <a:pt x="386" y="362"/>
                      </a:lnTo>
                      <a:lnTo>
                        <a:pt x="388" y="362"/>
                      </a:lnTo>
                      <a:lnTo>
                        <a:pt x="388" y="362"/>
                      </a:lnTo>
                      <a:lnTo>
                        <a:pt x="410" y="362"/>
                      </a:lnTo>
                      <a:lnTo>
                        <a:pt x="432" y="360"/>
                      </a:lnTo>
                      <a:lnTo>
                        <a:pt x="432" y="360"/>
                      </a:lnTo>
                      <a:lnTo>
                        <a:pt x="452" y="358"/>
                      </a:lnTo>
                      <a:lnTo>
                        <a:pt x="452" y="358"/>
                      </a:lnTo>
                      <a:lnTo>
                        <a:pt x="484" y="356"/>
                      </a:lnTo>
                      <a:lnTo>
                        <a:pt x="514" y="356"/>
                      </a:lnTo>
                      <a:lnTo>
                        <a:pt x="544" y="358"/>
                      </a:lnTo>
                      <a:lnTo>
                        <a:pt x="572" y="362"/>
                      </a:lnTo>
                      <a:lnTo>
                        <a:pt x="576" y="362"/>
                      </a:lnTo>
                      <a:lnTo>
                        <a:pt x="576" y="378"/>
                      </a:lnTo>
                      <a:lnTo>
                        <a:pt x="572" y="378"/>
                      </a:lnTo>
                      <a:lnTo>
                        <a:pt x="572" y="378"/>
                      </a:lnTo>
                      <a:lnTo>
                        <a:pt x="530" y="384"/>
                      </a:lnTo>
                      <a:lnTo>
                        <a:pt x="488" y="384"/>
                      </a:lnTo>
                      <a:lnTo>
                        <a:pt x="488" y="384"/>
                      </a:lnTo>
                      <a:lnTo>
                        <a:pt x="488" y="384"/>
                      </a:lnTo>
                      <a:lnTo>
                        <a:pt x="488" y="384"/>
                      </a:lnTo>
                      <a:lnTo>
                        <a:pt x="452" y="384"/>
                      </a:lnTo>
                      <a:lnTo>
                        <a:pt x="452" y="384"/>
                      </a:lnTo>
                      <a:lnTo>
                        <a:pt x="430" y="382"/>
                      </a:lnTo>
                      <a:lnTo>
                        <a:pt x="430" y="382"/>
                      </a:lnTo>
                      <a:lnTo>
                        <a:pt x="392" y="382"/>
                      </a:lnTo>
                      <a:lnTo>
                        <a:pt x="392" y="382"/>
                      </a:lnTo>
                      <a:lnTo>
                        <a:pt x="374" y="382"/>
                      </a:lnTo>
                      <a:lnTo>
                        <a:pt x="374" y="382"/>
                      </a:lnTo>
                      <a:lnTo>
                        <a:pt x="406" y="402"/>
                      </a:lnTo>
                      <a:lnTo>
                        <a:pt x="438" y="422"/>
                      </a:lnTo>
                      <a:lnTo>
                        <a:pt x="470" y="440"/>
                      </a:lnTo>
                      <a:lnTo>
                        <a:pt x="502" y="456"/>
                      </a:lnTo>
                      <a:lnTo>
                        <a:pt x="502" y="456"/>
                      </a:lnTo>
                      <a:lnTo>
                        <a:pt x="512" y="460"/>
                      </a:lnTo>
                      <a:lnTo>
                        <a:pt x="644" y="428"/>
                      </a:lnTo>
                      <a:lnTo>
                        <a:pt x="646" y="438"/>
                      </a:lnTo>
                      <a:lnTo>
                        <a:pt x="534" y="470"/>
                      </a:lnTo>
                      <a:lnTo>
                        <a:pt x="534" y="470"/>
                      </a:lnTo>
                      <a:lnTo>
                        <a:pt x="586" y="498"/>
                      </a:lnTo>
                      <a:lnTo>
                        <a:pt x="654" y="482"/>
                      </a:lnTo>
                      <a:lnTo>
                        <a:pt x="658" y="490"/>
                      </a:lnTo>
                      <a:lnTo>
                        <a:pt x="600" y="508"/>
                      </a:lnTo>
                      <a:lnTo>
                        <a:pt x="600" y="508"/>
                      </a:lnTo>
                      <a:lnTo>
                        <a:pt x="630" y="528"/>
                      </a:lnTo>
                      <a:lnTo>
                        <a:pt x="658" y="550"/>
                      </a:lnTo>
                      <a:lnTo>
                        <a:pt x="660" y="554"/>
                      </a:lnTo>
                      <a:close/>
                    </a:path>
                  </a:pathLst>
                </a:custGeom>
                <a:solidFill>
                  <a:srgbClr val="FEFFFF">
                    <a:alpha val="1960"/>
                  </a:srgbClr>
                </a:solidFill>
                <a:ln cap="flat" cmpd="sng" w="9525">
                  <a:solidFill>
                    <a:srgbClr val="FEFFFF">
                      <a:alpha val="4705"/>
                    </a:srgbClr>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7" name="Google Shape;17;p1"/>
                <p:cNvSpPr/>
                <p:nvPr/>
              </p:nvSpPr>
              <p:spPr>
                <a:xfrm rot="1068398">
                  <a:off x="7584101" y="5390385"/>
                  <a:ext cx="1184990" cy="1349332"/>
                </a:xfrm>
                <a:custGeom>
                  <a:rect b="b" l="l" r="r" t="t"/>
                  <a:pathLst>
                    <a:path extrusionOk="0" h="936" w="822">
                      <a:moveTo>
                        <a:pt x="822" y="688"/>
                      </a:moveTo>
                      <a:lnTo>
                        <a:pt x="740" y="638"/>
                      </a:lnTo>
                      <a:lnTo>
                        <a:pt x="814" y="618"/>
                      </a:lnTo>
                      <a:lnTo>
                        <a:pt x="810" y="600"/>
                      </a:lnTo>
                      <a:lnTo>
                        <a:pt x="714" y="624"/>
                      </a:lnTo>
                      <a:lnTo>
                        <a:pt x="688" y="606"/>
                      </a:lnTo>
                      <a:lnTo>
                        <a:pt x="790" y="578"/>
                      </a:lnTo>
                      <a:lnTo>
                        <a:pt x="784" y="560"/>
                      </a:lnTo>
                      <a:lnTo>
                        <a:pt x="660" y="590"/>
                      </a:lnTo>
                      <a:lnTo>
                        <a:pt x="518" y="504"/>
                      </a:lnTo>
                      <a:lnTo>
                        <a:pt x="646" y="468"/>
                      </a:lnTo>
                      <a:lnTo>
                        <a:pt x="684" y="478"/>
                      </a:lnTo>
                      <a:lnTo>
                        <a:pt x="686" y="472"/>
                      </a:lnTo>
                      <a:lnTo>
                        <a:pt x="656" y="464"/>
                      </a:lnTo>
                      <a:lnTo>
                        <a:pt x="686" y="456"/>
                      </a:lnTo>
                      <a:lnTo>
                        <a:pt x="684" y="452"/>
                      </a:lnTo>
                      <a:lnTo>
                        <a:pt x="646" y="462"/>
                      </a:lnTo>
                      <a:lnTo>
                        <a:pt x="518" y="426"/>
                      </a:lnTo>
                      <a:lnTo>
                        <a:pt x="662" y="338"/>
                      </a:lnTo>
                      <a:lnTo>
                        <a:pt x="782" y="366"/>
                      </a:lnTo>
                      <a:lnTo>
                        <a:pt x="788" y="348"/>
                      </a:lnTo>
                      <a:lnTo>
                        <a:pt x="690" y="320"/>
                      </a:lnTo>
                      <a:lnTo>
                        <a:pt x="718" y="304"/>
                      </a:lnTo>
                      <a:lnTo>
                        <a:pt x="808" y="326"/>
                      </a:lnTo>
                      <a:lnTo>
                        <a:pt x="812" y="310"/>
                      </a:lnTo>
                      <a:lnTo>
                        <a:pt x="742" y="290"/>
                      </a:lnTo>
                      <a:lnTo>
                        <a:pt x="822" y="242"/>
                      </a:lnTo>
                      <a:lnTo>
                        <a:pt x="810" y="220"/>
                      </a:lnTo>
                      <a:lnTo>
                        <a:pt x="726" y="266"/>
                      </a:lnTo>
                      <a:lnTo>
                        <a:pt x="744" y="192"/>
                      </a:lnTo>
                      <a:lnTo>
                        <a:pt x="728" y="186"/>
                      </a:lnTo>
                      <a:lnTo>
                        <a:pt x="700" y="280"/>
                      </a:lnTo>
                      <a:lnTo>
                        <a:pt x="672" y="296"/>
                      </a:lnTo>
                      <a:lnTo>
                        <a:pt x="698" y="194"/>
                      </a:lnTo>
                      <a:lnTo>
                        <a:pt x="680" y="188"/>
                      </a:lnTo>
                      <a:lnTo>
                        <a:pt x="644" y="312"/>
                      </a:lnTo>
                      <a:lnTo>
                        <a:pt x="498" y="392"/>
                      </a:lnTo>
                      <a:lnTo>
                        <a:pt x="530" y="262"/>
                      </a:lnTo>
                      <a:lnTo>
                        <a:pt x="558" y="234"/>
                      </a:lnTo>
                      <a:lnTo>
                        <a:pt x="554" y="232"/>
                      </a:lnTo>
                      <a:lnTo>
                        <a:pt x="534" y="252"/>
                      </a:lnTo>
                      <a:lnTo>
                        <a:pt x="540" y="222"/>
                      </a:lnTo>
                      <a:lnTo>
                        <a:pt x="536" y="222"/>
                      </a:lnTo>
                      <a:lnTo>
                        <a:pt x="526" y="260"/>
                      </a:lnTo>
                      <a:lnTo>
                        <a:pt x="430" y="352"/>
                      </a:lnTo>
                      <a:lnTo>
                        <a:pt x="426" y="182"/>
                      </a:lnTo>
                      <a:lnTo>
                        <a:pt x="512" y="94"/>
                      </a:lnTo>
                      <a:lnTo>
                        <a:pt x="498" y="80"/>
                      </a:lnTo>
                      <a:lnTo>
                        <a:pt x="426" y="150"/>
                      </a:lnTo>
                      <a:lnTo>
                        <a:pt x="426" y="118"/>
                      </a:lnTo>
                      <a:lnTo>
                        <a:pt x="490" y="52"/>
                      </a:lnTo>
                      <a:lnTo>
                        <a:pt x="476" y="38"/>
                      </a:lnTo>
                      <a:lnTo>
                        <a:pt x="424" y="90"/>
                      </a:lnTo>
                      <a:lnTo>
                        <a:pt x="422" y="0"/>
                      </a:lnTo>
                      <a:lnTo>
                        <a:pt x="398" y="0"/>
                      </a:lnTo>
                      <a:lnTo>
                        <a:pt x="396" y="94"/>
                      </a:lnTo>
                      <a:lnTo>
                        <a:pt x="340" y="40"/>
                      </a:lnTo>
                      <a:lnTo>
                        <a:pt x="328" y="52"/>
                      </a:lnTo>
                      <a:lnTo>
                        <a:pt x="396" y="122"/>
                      </a:lnTo>
                      <a:lnTo>
                        <a:pt x="396" y="154"/>
                      </a:lnTo>
                      <a:lnTo>
                        <a:pt x="318" y="80"/>
                      </a:lnTo>
                      <a:lnTo>
                        <a:pt x="306" y="94"/>
                      </a:lnTo>
                      <a:lnTo>
                        <a:pt x="394" y="186"/>
                      </a:lnTo>
                      <a:lnTo>
                        <a:pt x="392" y="352"/>
                      </a:lnTo>
                      <a:lnTo>
                        <a:pt x="296" y="260"/>
                      </a:lnTo>
                      <a:lnTo>
                        <a:pt x="284" y="222"/>
                      </a:lnTo>
                      <a:lnTo>
                        <a:pt x="280" y="222"/>
                      </a:lnTo>
                      <a:lnTo>
                        <a:pt x="288" y="252"/>
                      </a:lnTo>
                      <a:lnTo>
                        <a:pt x="266" y="232"/>
                      </a:lnTo>
                      <a:lnTo>
                        <a:pt x="262" y="234"/>
                      </a:lnTo>
                      <a:lnTo>
                        <a:pt x="290" y="262"/>
                      </a:lnTo>
                      <a:lnTo>
                        <a:pt x="322" y="392"/>
                      </a:lnTo>
                      <a:lnTo>
                        <a:pt x="174" y="310"/>
                      </a:lnTo>
                      <a:lnTo>
                        <a:pt x="140" y="192"/>
                      </a:lnTo>
                      <a:lnTo>
                        <a:pt x="122" y="196"/>
                      </a:lnTo>
                      <a:lnTo>
                        <a:pt x="146" y="294"/>
                      </a:lnTo>
                      <a:lnTo>
                        <a:pt x="118" y="280"/>
                      </a:lnTo>
                      <a:lnTo>
                        <a:pt x="92" y="190"/>
                      </a:lnTo>
                      <a:lnTo>
                        <a:pt x="74" y="194"/>
                      </a:lnTo>
                      <a:lnTo>
                        <a:pt x="92" y="264"/>
                      </a:lnTo>
                      <a:lnTo>
                        <a:pt x="12" y="220"/>
                      </a:lnTo>
                      <a:lnTo>
                        <a:pt x="0" y="242"/>
                      </a:lnTo>
                      <a:lnTo>
                        <a:pt x="82" y="290"/>
                      </a:lnTo>
                      <a:lnTo>
                        <a:pt x="6" y="312"/>
                      </a:lnTo>
                      <a:lnTo>
                        <a:pt x="12" y="330"/>
                      </a:lnTo>
                      <a:lnTo>
                        <a:pt x="106" y="306"/>
                      </a:lnTo>
                      <a:lnTo>
                        <a:pt x="134" y="322"/>
                      </a:lnTo>
                      <a:lnTo>
                        <a:pt x="32" y="352"/>
                      </a:lnTo>
                      <a:lnTo>
                        <a:pt x="36" y="370"/>
                      </a:lnTo>
                      <a:lnTo>
                        <a:pt x="162" y="340"/>
                      </a:lnTo>
                      <a:lnTo>
                        <a:pt x="304" y="424"/>
                      </a:lnTo>
                      <a:lnTo>
                        <a:pt x="176" y="462"/>
                      </a:lnTo>
                      <a:lnTo>
                        <a:pt x="138" y="452"/>
                      </a:lnTo>
                      <a:lnTo>
                        <a:pt x="136" y="456"/>
                      </a:lnTo>
                      <a:lnTo>
                        <a:pt x="164" y="464"/>
                      </a:lnTo>
                      <a:lnTo>
                        <a:pt x="136" y="472"/>
                      </a:lnTo>
                      <a:lnTo>
                        <a:pt x="138" y="478"/>
                      </a:lnTo>
                      <a:lnTo>
                        <a:pt x="176" y="468"/>
                      </a:lnTo>
                      <a:lnTo>
                        <a:pt x="302" y="504"/>
                      </a:lnTo>
                      <a:lnTo>
                        <a:pt x="158" y="592"/>
                      </a:lnTo>
                      <a:lnTo>
                        <a:pt x="38" y="562"/>
                      </a:lnTo>
                      <a:lnTo>
                        <a:pt x="34" y="580"/>
                      </a:lnTo>
                      <a:lnTo>
                        <a:pt x="130" y="608"/>
                      </a:lnTo>
                      <a:lnTo>
                        <a:pt x="104" y="626"/>
                      </a:lnTo>
                      <a:lnTo>
                        <a:pt x="14" y="604"/>
                      </a:lnTo>
                      <a:lnTo>
                        <a:pt x="8" y="620"/>
                      </a:lnTo>
                      <a:lnTo>
                        <a:pt x="78" y="640"/>
                      </a:lnTo>
                      <a:lnTo>
                        <a:pt x="0" y="688"/>
                      </a:lnTo>
                      <a:lnTo>
                        <a:pt x="12" y="710"/>
                      </a:lnTo>
                      <a:lnTo>
                        <a:pt x="96" y="664"/>
                      </a:lnTo>
                      <a:lnTo>
                        <a:pt x="76" y="738"/>
                      </a:lnTo>
                      <a:lnTo>
                        <a:pt x="94" y="744"/>
                      </a:lnTo>
                      <a:lnTo>
                        <a:pt x="122" y="648"/>
                      </a:lnTo>
                      <a:lnTo>
                        <a:pt x="150" y="634"/>
                      </a:lnTo>
                      <a:lnTo>
                        <a:pt x="124" y="736"/>
                      </a:lnTo>
                      <a:lnTo>
                        <a:pt x="142" y="742"/>
                      </a:lnTo>
                      <a:lnTo>
                        <a:pt x="178" y="618"/>
                      </a:lnTo>
                      <a:lnTo>
                        <a:pt x="322" y="538"/>
                      </a:lnTo>
                      <a:lnTo>
                        <a:pt x="290" y="666"/>
                      </a:lnTo>
                      <a:lnTo>
                        <a:pt x="262" y="696"/>
                      </a:lnTo>
                      <a:lnTo>
                        <a:pt x="266" y="698"/>
                      </a:lnTo>
                      <a:lnTo>
                        <a:pt x="288" y="678"/>
                      </a:lnTo>
                      <a:lnTo>
                        <a:pt x="280" y="706"/>
                      </a:lnTo>
                      <a:lnTo>
                        <a:pt x="284" y="708"/>
                      </a:lnTo>
                      <a:lnTo>
                        <a:pt x="296" y="670"/>
                      </a:lnTo>
                      <a:lnTo>
                        <a:pt x="390" y="578"/>
                      </a:lnTo>
                      <a:lnTo>
                        <a:pt x="394" y="746"/>
                      </a:lnTo>
                      <a:lnTo>
                        <a:pt x="310" y="836"/>
                      </a:lnTo>
                      <a:lnTo>
                        <a:pt x="322" y="850"/>
                      </a:lnTo>
                      <a:lnTo>
                        <a:pt x="396" y="780"/>
                      </a:lnTo>
                      <a:lnTo>
                        <a:pt x="396" y="812"/>
                      </a:lnTo>
                      <a:lnTo>
                        <a:pt x="332" y="878"/>
                      </a:lnTo>
                      <a:lnTo>
                        <a:pt x="344" y="890"/>
                      </a:lnTo>
                      <a:lnTo>
                        <a:pt x="396" y="842"/>
                      </a:lnTo>
                      <a:lnTo>
                        <a:pt x="398" y="936"/>
                      </a:lnTo>
                      <a:lnTo>
                        <a:pt x="422" y="936"/>
                      </a:lnTo>
                      <a:lnTo>
                        <a:pt x="424" y="838"/>
                      </a:lnTo>
                      <a:lnTo>
                        <a:pt x="480" y="892"/>
                      </a:lnTo>
                      <a:lnTo>
                        <a:pt x="494" y="878"/>
                      </a:lnTo>
                      <a:lnTo>
                        <a:pt x="426" y="808"/>
                      </a:lnTo>
                      <a:lnTo>
                        <a:pt x="426" y="776"/>
                      </a:lnTo>
                      <a:lnTo>
                        <a:pt x="502" y="850"/>
                      </a:lnTo>
                      <a:lnTo>
                        <a:pt x="516" y="836"/>
                      </a:lnTo>
                      <a:lnTo>
                        <a:pt x="426" y="742"/>
                      </a:lnTo>
                      <a:lnTo>
                        <a:pt x="430" y="578"/>
                      </a:lnTo>
                      <a:lnTo>
                        <a:pt x="526" y="670"/>
                      </a:lnTo>
                      <a:lnTo>
                        <a:pt x="536" y="708"/>
                      </a:lnTo>
                      <a:lnTo>
                        <a:pt x="540" y="706"/>
                      </a:lnTo>
                      <a:lnTo>
                        <a:pt x="534" y="678"/>
                      </a:lnTo>
                      <a:lnTo>
                        <a:pt x="554" y="698"/>
                      </a:lnTo>
                      <a:lnTo>
                        <a:pt x="558" y="696"/>
                      </a:lnTo>
                      <a:lnTo>
                        <a:pt x="530" y="666"/>
                      </a:lnTo>
                      <a:lnTo>
                        <a:pt x="498" y="538"/>
                      </a:lnTo>
                      <a:lnTo>
                        <a:pt x="646" y="620"/>
                      </a:lnTo>
                      <a:lnTo>
                        <a:pt x="682" y="738"/>
                      </a:lnTo>
                      <a:lnTo>
                        <a:pt x="700" y="734"/>
                      </a:lnTo>
                      <a:lnTo>
                        <a:pt x="674" y="636"/>
                      </a:lnTo>
                      <a:lnTo>
                        <a:pt x="704" y="650"/>
                      </a:lnTo>
                      <a:lnTo>
                        <a:pt x="730" y="740"/>
                      </a:lnTo>
                      <a:lnTo>
                        <a:pt x="746" y="736"/>
                      </a:lnTo>
                      <a:lnTo>
                        <a:pt x="728" y="664"/>
                      </a:lnTo>
                      <a:lnTo>
                        <a:pt x="810" y="710"/>
                      </a:lnTo>
                      <a:lnTo>
                        <a:pt x="822" y="688"/>
                      </a:lnTo>
                      <a:close/>
                      <a:moveTo>
                        <a:pt x="306" y="494"/>
                      </a:moveTo>
                      <a:lnTo>
                        <a:pt x="188" y="464"/>
                      </a:lnTo>
                      <a:lnTo>
                        <a:pt x="306" y="436"/>
                      </a:lnTo>
                      <a:lnTo>
                        <a:pt x="306" y="436"/>
                      </a:lnTo>
                      <a:lnTo>
                        <a:pt x="302" y="450"/>
                      </a:lnTo>
                      <a:lnTo>
                        <a:pt x="302" y="464"/>
                      </a:lnTo>
                      <a:lnTo>
                        <a:pt x="302" y="464"/>
                      </a:lnTo>
                      <a:lnTo>
                        <a:pt x="302" y="480"/>
                      </a:lnTo>
                      <a:lnTo>
                        <a:pt x="306" y="494"/>
                      </a:lnTo>
                      <a:lnTo>
                        <a:pt x="306" y="494"/>
                      </a:lnTo>
                      <a:close/>
                      <a:moveTo>
                        <a:pt x="522" y="272"/>
                      </a:moveTo>
                      <a:lnTo>
                        <a:pt x="488" y="388"/>
                      </a:lnTo>
                      <a:lnTo>
                        <a:pt x="488" y="388"/>
                      </a:lnTo>
                      <a:lnTo>
                        <a:pt x="478" y="378"/>
                      </a:lnTo>
                      <a:lnTo>
                        <a:pt x="466" y="370"/>
                      </a:lnTo>
                      <a:lnTo>
                        <a:pt x="452" y="364"/>
                      </a:lnTo>
                      <a:lnTo>
                        <a:pt x="438" y="360"/>
                      </a:lnTo>
                      <a:lnTo>
                        <a:pt x="522" y="272"/>
                      </a:lnTo>
                      <a:close/>
                      <a:moveTo>
                        <a:pt x="300" y="272"/>
                      </a:moveTo>
                      <a:lnTo>
                        <a:pt x="382" y="360"/>
                      </a:lnTo>
                      <a:lnTo>
                        <a:pt x="382" y="360"/>
                      </a:lnTo>
                      <a:lnTo>
                        <a:pt x="368" y="364"/>
                      </a:lnTo>
                      <a:lnTo>
                        <a:pt x="356" y="370"/>
                      </a:lnTo>
                      <a:lnTo>
                        <a:pt x="344" y="378"/>
                      </a:lnTo>
                      <a:lnTo>
                        <a:pt x="334" y="388"/>
                      </a:lnTo>
                      <a:lnTo>
                        <a:pt x="300" y="272"/>
                      </a:lnTo>
                      <a:close/>
                      <a:moveTo>
                        <a:pt x="300" y="656"/>
                      </a:moveTo>
                      <a:lnTo>
                        <a:pt x="334" y="542"/>
                      </a:lnTo>
                      <a:lnTo>
                        <a:pt x="334" y="542"/>
                      </a:lnTo>
                      <a:lnTo>
                        <a:pt x="344" y="552"/>
                      </a:lnTo>
                      <a:lnTo>
                        <a:pt x="356" y="560"/>
                      </a:lnTo>
                      <a:lnTo>
                        <a:pt x="368" y="566"/>
                      </a:lnTo>
                      <a:lnTo>
                        <a:pt x="382" y="570"/>
                      </a:lnTo>
                      <a:lnTo>
                        <a:pt x="300" y="656"/>
                      </a:lnTo>
                      <a:close/>
                      <a:moveTo>
                        <a:pt x="410" y="542"/>
                      </a:moveTo>
                      <a:lnTo>
                        <a:pt x="410" y="542"/>
                      </a:lnTo>
                      <a:lnTo>
                        <a:pt x="396" y="540"/>
                      </a:lnTo>
                      <a:lnTo>
                        <a:pt x="380" y="536"/>
                      </a:lnTo>
                      <a:lnTo>
                        <a:pt x="368" y="528"/>
                      </a:lnTo>
                      <a:lnTo>
                        <a:pt x="356" y="520"/>
                      </a:lnTo>
                      <a:lnTo>
                        <a:pt x="346" y="508"/>
                      </a:lnTo>
                      <a:lnTo>
                        <a:pt x="340" y="494"/>
                      </a:lnTo>
                      <a:lnTo>
                        <a:pt x="336" y="480"/>
                      </a:lnTo>
                      <a:lnTo>
                        <a:pt x="334" y="464"/>
                      </a:lnTo>
                      <a:lnTo>
                        <a:pt x="334" y="464"/>
                      </a:lnTo>
                      <a:lnTo>
                        <a:pt x="336" y="450"/>
                      </a:lnTo>
                      <a:lnTo>
                        <a:pt x="340" y="434"/>
                      </a:lnTo>
                      <a:lnTo>
                        <a:pt x="346" y="422"/>
                      </a:lnTo>
                      <a:lnTo>
                        <a:pt x="356" y="410"/>
                      </a:lnTo>
                      <a:lnTo>
                        <a:pt x="368" y="400"/>
                      </a:lnTo>
                      <a:lnTo>
                        <a:pt x="380" y="394"/>
                      </a:lnTo>
                      <a:lnTo>
                        <a:pt x="396" y="390"/>
                      </a:lnTo>
                      <a:lnTo>
                        <a:pt x="410" y="388"/>
                      </a:lnTo>
                      <a:lnTo>
                        <a:pt x="410" y="388"/>
                      </a:lnTo>
                      <a:lnTo>
                        <a:pt x="426" y="390"/>
                      </a:lnTo>
                      <a:lnTo>
                        <a:pt x="440" y="394"/>
                      </a:lnTo>
                      <a:lnTo>
                        <a:pt x="454" y="400"/>
                      </a:lnTo>
                      <a:lnTo>
                        <a:pt x="466" y="410"/>
                      </a:lnTo>
                      <a:lnTo>
                        <a:pt x="474" y="422"/>
                      </a:lnTo>
                      <a:lnTo>
                        <a:pt x="482" y="434"/>
                      </a:lnTo>
                      <a:lnTo>
                        <a:pt x="486" y="450"/>
                      </a:lnTo>
                      <a:lnTo>
                        <a:pt x="488" y="464"/>
                      </a:lnTo>
                      <a:lnTo>
                        <a:pt x="488" y="464"/>
                      </a:lnTo>
                      <a:lnTo>
                        <a:pt x="486" y="480"/>
                      </a:lnTo>
                      <a:lnTo>
                        <a:pt x="482" y="494"/>
                      </a:lnTo>
                      <a:lnTo>
                        <a:pt x="474" y="508"/>
                      </a:lnTo>
                      <a:lnTo>
                        <a:pt x="466" y="520"/>
                      </a:lnTo>
                      <a:lnTo>
                        <a:pt x="454" y="528"/>
                      </a:lnTo>
                      <a:lnTo>
                        <a:pt x="440" y="536"/>
                      </a:lnTo>
                      <a:lnTo>
                        <a:pt x="426" y="540"/>
                      </a:lnTo>
                      <a:lnTo>
                        <a:pt x="410" y="542"/>
                      </a:lnTo>
                      <a:lnTo>
                        <a:pt x="410" y="542"/>
                      </a:lnTo>
                      <a:close/>
                      <a:moveTo>
                        <a:pt x="522" y="656"/>
                      </a:moveTo>
                      <a:lnTo>
                        <a:pt x="438" y="570"/>
                      </a:lnTo>
                      <a:lnTo>
                        <a:pt x="438" y="570"/>
                      </a:lnTo>
                      <a:lnTo>
                        <a:pt x="452" y="566"/>
                      </a:lnTo>
                      <a:lnTo>
                        <a:pt x="466" y="560"/>
                      </a:lnTo>
                      <a:lnTo>
                        <a:pt x="478" y="552"/>
                      </a:lnTo>
                      <a:lnTo>
                        <a:pt x="488" y="542"/>
                      </a:lnTo>
                      <a:lnTo>
                        <a:pt x="522" y="656"/>
                      </a:lnTo>
                      <a:close/>
                      <a:moveTo>
                        <a:pt x="516" y="436"/>
                      </a:moveTo>
                      <a:lnTo>
                        <a:pt x="632" y="464"/>
                      </a:lnTo>
                      <a:lnTo>
                        <a:pt x="516" y="494"/>
                      </a:lnTo>
                      <a:lnTo>
                        <a:pt x="516" y="494"/>
                      </a:lnTo>
                      <a:lnTo>
                        <a:pt x="520" y="480"/>
                      </a:lnTo>
                      <a:lnTo>
                        <a:pt x="520" y="464"/>
                      </a:lnTo>
                      <a:lnTo>
                        <a:pt x="520" y="464"/>
                      </a:lnTo>
                      <a:lnTo>
                        <a:pt x="520" y="450"/>
                      </a:lnTo>
                      <a:lnTo>
                        <a:pt x="516" y="436"/>
                      </a:lnTo>
                      <a:lnTo>
                        <a:pt x="516" y="436"/>
                      </a:lnTo>
                      <a:close/>
                    </a:path>
                  </a:pathLst>
                </a:custGeom>
                <a:solidFill>
                  <a:srgbClr val="FEFFFF">
                    <a:alpha val="19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8" name="Google Shape;18;p1"/>
                <p:cNvSpPr/>
                <p:nvPr/>
              </p:nvSpPr>
              <p:spPr>
                <a:xfrm rot="-2720270">
                  <a:off x="6967777" y="1936282"/>
                  <a:ext cx="642197" cy="728980"/>
                </a:xfrm>
                <a:custGeom>
                  <a:rect b="b" l="l" r="r" t="t"/>
                  <a:pathLst>
                    <a:path extrusionOk="0" h="840" w="740">
                      <a:moveTo>
                        <a:pt x="738" y="614"/>
                      </a:moveTo>
                      <a:lnTo>
                        <a:pt x="738" y="614"/>
                      </a:lnTo>
                      <a:lnTo>
                        <a:pt x="706" y="588"/>
                      </a:lnTo>
                      <a:lnTo>
                        <a:pt x="672" y="564"/>
                      </a:lnTo>
                      <a:lnTo>
                        <a:pt x="738" y="546"/>
                      </a:lnTo>
                      <a:lnTo>
                        <a:pt x="734" y="536"/>
                      </a:lnTo>
                      <a:lnTo>
                        <a:pt x="658" y="556"/>
                      </a:lnTo>
                      <a:lnTo>
                        <a:pt x="658" y="556"/>
                      </a:lnTo>
                      <a:lnTo>
                        <a:pt x="628" y="538"/>
                      </a:lnTo>
                      <a:lnTo>
                        <a:pt x="598" y="524"/>
                      </a:lnTo>
                      <a:lnTo>
                        <a:pt x="726" y="488"/>
                      </a:lnTo>
                      <a:lnTo>
                        <a:pt x="722" y="476"/>
                      </a:lnTo>
                      <a:lnTo>
                        <a:pt x="576" y="512"/>
                      </a:lnTo>
                      <a:lnTo>
                        <a:pt x="576" y="512"/>
                      </a:lnTo>
                      <a:lnTo>
                        <a:pt x="564" y="506"/>
                      </a:lnTo>
                      <a:lnTo>
                        <a:pt x="564" y="506"/>
                      </a:lnTo>
                      <a:lnTo>
                        <a:pt x="556" y="502"/>
                      </a:lnTo>
                      <a:lnTo>
                        <a:pt x="556" y="502"/>
                      </a:lnTo>
                      <a:lnTo>
                        <a:pt x="532" y="480"/>
                      </a:lnTo>
                      <a:lnTo>
                        <a:pt x="510" y="458"/>
                      </a:lnTo>
                      <a:lnTo>
                        <a:pt x="492" y="438"/>
                      </a:lnTo>
                      <a:lnTo>
                        <a:pt x="486" y="426"/>
                      </a:lnTo>
                      <a:lnTo>
                        <a:pt x="482" y="418"/>
                      </a:lnTo>
                      <a:lnTo>
                        <a:pt x="482" y="418"/>
                      </a:lnTo>
                      <a:lnTo>
                        <a:pt x="486" y="406"/>
                      </a:lnTo>
                      <a:lnTo>
                        <a:pt x="492" y="396"/>
                      </a:lnTo>
                      <a:lnTo>
                        <a:pt x="510" y="374"/>
                      </a:lnTo>
                      <a:lnTo>
                        <a:pt x="532" y="352"/>
                      </a:lnTo>
                      <a:lnTo>
                        <a:pt x="558" y="330"/>
                      </a:lnTo>
                      <a:lnTo>
                        <a:pt x="558" y="330"/>
                      </a:lnTo>
                      <a:lnTo>
                        <a:pt x="564" y="326"/>
                      </a:lnTo>
                      <a:lnTo>
                        <a:pt x="564" y="326"/>
                      </a:lnTo>
                      <a:lnTo>
                        <a:pt x="578" y="320"/>
                      </a:lnTo>
                      <a:lnTo>
                        <a:pt x="720" y="354"/>
                      </a:lnTo>
                      <a:lnTo>
                        <a:pt x="724" y="344"/>
                      </a:lnTo>
                      <a:lnTo>
                        <a:pt x="600" y="308"/>
                      </a:lnTo>
                      <a:lnTo>
                        <a:pt x="600" y="308"/>
                      </a:lnTo>
                      <a:lnTo>
                        <a:pt x="658" y="276"/>
                      </a:lnTo>
                      <a:lnTo>
                        <a:pt x="734" y="294"/>
                      </a:lnTo>
                      <a:lnTo>
                        <a:pt x="736" y="286"/>
                      </a:lnTo>
                      <a:lnTo>
                        <a:pt x="672" y="266"/>
                      </a:lnTo>
                      <a:lnTo>
                        <a:pt x="672" y="266"/>
                      </a:lnTo>
                      <a:lnTo>
                        <a:pt x="706" y="244"/>
                      </a:lnTo>
                      <a:lnTo>
                        <a:pt x="738" y="218"/>
                      </a:lnTo>
                      <a:lnTo>
                        <a:pt x="740" y="216"/>
                      </a:lnTo>
                      <a:lnTo>
                        <a:pt x="728" y="196"/>
                      </a:lnTo>
                      <a:lnTo>
                        <a:pt x="726" y="198"/>
                      </a:lnTo>
                      <a:lnTo>
                        <a:pt x="726" y="198"/>
                      </a:lnTo>
                      <a:lnTo>
                        <a:pt x="686" y="212"/>
                      </a:lnTo>
                      <a:lnTo>
                        <a:pt x="650" y="230"/>
                      </a:lnTo>
                      <a:lnTo>
                        <a:pt x="666" y="164"/>
                      </a:lnTo>
                      <a:lnTo>
                        <a:pt x="656" y="162"/>
                      </a:lnTo>
                      <a:lnTo>
                        <a:pt x="634" y="238"/>
                      </a:lnTo>
                      <a:lnTo>
                        <a:pt x="634" y="238"/>
                      </a:lnTo>
                      <a:lnTo>
                        <a:pt x="606" y="256"/>
                      </a:lnTo>
                      <a:lnTo>
                        <a:pt x="578" y="272"/>
                      </a:lnTo>
                      <a:lnTo>
                        <a:pt x="608" y="146"/>
                      </a:lnTo>
                      <a:lnTo>
                        <a:pt x="598" y="142"/>
                      </a:lnTo>
                      <a:lnTo>
                        <a:pt x="556" y="288"/>
                      </a:lnTo>
                      <a:lnTo>
                        <a:pt x="556" y="288"/>
                      </a:lnTo>
                      <a:lnTo>
                        <a:pt x="546" y="294"/>
                      </a:lnTo>
                      <a:lnTo>
                        <a:pt x="546" y="294"/>
                      </a:lnTo>
                      <a:lnTo>
                        <a:pt x="538" y="298"/>
                      </a:lnTo>
                      <a:lnTo>
                        <a:pt x="538" y="298"/>
                      </a:lnTo>
                      <a:lnTo>
                        <a:pt x="512" y="308"/>
                      </a:lnTo>
                      <a:lnTo>
                        <a:pt x="486" y="314"/>
                      </a:lnTo>
                      <a:lnTo>
                        <a:pt x="462" y="318"/>
                      </a:lnTo>
                      <a:lnTo>
                        <a:pt x="442" y="320"/>
                      </a:lnTo>
                      <a:lnTo>
                        <a:pt x="442" y="320"/>
                      </a:lnTo>
                      <a:lnTo>
                        <a:pt x="442" y="320"/>
                      </a:lnTo>
                      <a:lnTo>
                        <a:pt x="442" y="320"/>
                      </a:lnTo>
                      <a:lnTo>
                        <a:pt x="426" y="320"/>
                      </a:lnTo>
                      <a:lnTo>
                        <a:pt x="426" y="320"/>
                      </a:lnTo>
                      <a:lnTo>
                        <a:pt x="420" y="310"/>
                      </a:lnTo>
                      <a:lnTo>
                        <a:pt x="414" y="300"/>
                      </a:lnTo>
                      <a:lnTo>
                        <a:pt x="404" y="274"/>
                      </a:lnTo>
                      <a:lnTo>
                        <a:pt x="396" y="244"/>
                      </a:lnTo>
                      <a:lnTo>
                        <a:pt x="388" y="210"/>
                      </a:lnTo>
                      <a:lnTo>
                        <a:pt x="388" y="210"/>
                      </a:lnTo>
                      <a:lnTo>
                        <a:pt x="390" y="204"/>
                      </a:lnTo>
                      <a:lnTo>
                        <a:pt x="390" y="204"/>
                      </a:lnTo>
                      <a:lnTo>
                        <a:pt x="390" y="190"/>
                      </a:lnTo>
                      <a:lnTo>
                        <a:pt x="492" y="84"/>
                      </a:lnTo>
                      <a:lnTo>
                        <a:pt x="484" y="76"/>
                      </a:lnTo>
                      <a:lnTo>
                        <a:pt x="392" y="164"/>
                      </a:lnTo>
                      <a:lnTo>
                        <a:pt x="392" y="164"/>
                      </a:lnTo>
                      <a:lnTo>
                        <a:pt x="392" y="98"/>
                      </a:lnTo>
                      <a:lnTo>
                        <a:pt x="446" y="42"/>
                      </a:lnTo>
                      <a:lnTo>
                        <a:pt x="440" y="36"/>
                      </a:lnTo>
                      <a:lnTo>
                        <a:pt x="392" y="80"/>
                      </a:lnTo>
                      <a:lnTo>
                        <a:pt x="392" y="80"/>
                      </a:lnTo>
                      <a:lnTo>
                        <a:pt x="388" y="40"/>
                      </a:lnTo>
                      <a:lnTo>
                        <a:pt x="382" y="2"/>
                      </a:lnTo>
                      <a:lnTo>
                        <a:pt x="382" y="0"/>
                      </a:lnTo>
                      <a:lnTo>
                        <a:pt x="378" y="0"/>
                      </a:lnTo>
                      <a:lnTo>
                        <a:pt x="362" y="0"/>
                      </a:lnTo>
                      <a:lnTo>
                        <a:pt x="358" y="0"/>
                      </a:lnTo>
                      <a:lnTo>
                        <a:pt x="358" y="2"/>
                      </a:lnTo>
                      <a:lnTo>
                        <a:pt x="358" y="2"/>
                      </a:lnTo>
                      <a:lnTo>
                        <a:pt x="350" y="42"/>
                      </a:lnTo>
                      <a:lnTo>
                        <a:pt x="348" y="82"/>
                      </a:lnTo>
                      <a:lnTo>
                        <a:pt x="300" y="36"/>
                      </a:lnTo>
                      <a:lnTo>
                        <a:pt x="292" y="42"/>
                      </a:lnTo>
                      <a:lnTo>
                        <a:pt x="348" y="100"/>
                      </a:lnTo>
                      <a:lnTo>
                        <a:pt x="348" y="100"/>
                      </a:lnTo>
                      <a:lnTo>
                        <a:pt x="348" y="134"/>
                      </a:lnTo>
                      <a:lnTo>
                        <a:pt x="350" y="166"/>
                      </a:lnTo>
                      <a:lnTo>
                        <a:pt x="254" y="76"/>
                      </a:lnTo>
                      <a:lnTo>
                        <a:pt x="246" y="84"/>
                      </a:lnTo>
                      <a:lnTo>
                        <a:pt x="350" y="192"/>
                      </a:lnTo>
                      <a:lnTo>
                        <a:pt x="350" y="192"/>
                      </a:lnTo>
                      <a:lnTo>
                        <a:pt x="352" y="204"/>
                      </a:lnTo>
                      <a:lnTo>
                        <a:pt x="352" y="204"/>
                      </a:lnTo>
                      <a:lnTo>
                        <a:pt x="352" y="214"/>
                      </a:lnTo>
                      <a:lnTo>
                        <a:pt x="352" y="214"/>
                      </a:lnTo>
                      <a:lnTo>
                        <a:pt x="346" y="246"/>
                      </a:lnTo>
                      <a:lnTo>
                        <a:pt x="338" y="276"/>
                      </a:lnTo>
                      <a:lnTo>
                        <a:pt x="328" y="302"/>
                      </a:lnTo>
                      <a:lnTo>
                        <a:pt x="322" y="312"/>
                      </a:lnTo>
                      <a:lnTo>
                        <a:pt x="316" y="320"/>
                      </a:lnTo>
                      <a:lnTo>
                        <a:pt x="316" y="320"/>
                      </a:lnTo>
                      <a:lnTo>
                        <a:pt x="300" y="322"/>
                      </a:lnTo>
                      <a:lnTo>
                        <a:pt x="300" y="322"/>
                      </a:lnTo>
                      <a:lnTo>
                        <a:pt x="278" y="320"/>
                      </a:lnTo>
                      <a:lnTo>
                        <a:pt x="254" y="316"/>
                      </a:lnTo>
                      <a:lnTo>
                        <a:pt x="228" y="308"/>
                      </a:lnTo>
                      <a:lnTo>
                        <a:pt x="200" y="298"/>
                      </a:lnTo>
                      <a:lnTo>
                        <a:pt x="200" y="298"/>
                      </a:lnTo>
                      <a:lnTo>
                        <a:pt x="196" y="294"/>
                      </a:lnTo>
                      <a:lnTo>
                        <a:pt x="196" y="294"/>
                      </a:lnTo>
                      <a:lnTo>
                        <a:pt x="184" y="286"/>
                      </a:lnTo>
                      <a:lnTo>
                        <a:pt x="142" y="146"/>
                      </a:lnTo>
                      <a:lnTo>
                        <a:pt x="130" y="148"/>
                      </a:lnTo>
                      <a:lnTo>
                        <a:pt x="162" y="272"/>
                      </a:lnTo>
                      <a:lnTo>
                        <a:pt x="162" y="272"/>
                      </a:lnTo>
                      <a:lnTo>
                        <a:pt x="106" y="240"/>
                      </a:lnTo>
                      <a:lnTo>
                        <a:pt x="84" y="164"/>
                      </a:lnTo>
                      <a:lnTo>
                        <a:pt x="74" y="166"/>
                      </a:lnTo>
                      <a:lnTo>
                        <a:pt x="90" y="230"/>
                      </a:lnTo>
                      <a:lnTo>
                        <a:pt x="90" y="230"/>
                      </a:lnTo>
                      <a:lnTo>
                        <a:pt x="54" y="214"/>
                      </a:lnTo>
                      <a:lnTo>
                        <a:pt x="16" y="198"/>
                      </a:lnTo>
                      <a:lnTo>
                        <a:pt x="12" y="198"/>
                      </a:lnTo>
                      <a:lnTo>
                        <a:pt x="10" y="200"/>
                      </a:lnTo>
                      <a:lnTo>
                        <a:pt x="2" y="214"/>
                      </a:lnTo>
                      <a:lnTo>
                        <a:pt x="2" y="214"/>
                      </a:lnTo>
                      <a:lnTo>
                        <a:pt x="0" y="218"/>
                      </a:lnTo>
                      <a:lnTo>
                        <a:pt x="4" y="220"/>
                      </a:lnTo>
                      <a:lnTo>
                        <a:pt x="4" y="220"/>
                      </a:lnTo>
                      <a:lnTo>
                        <a:pt x="36" y="246"/>
                      </a:lnTo>
                      <a:lnTo>
                        <a:pt x="70" y="270"/>
                      </a:lnTo>
                      <a:lnTo>
                        <a:pt x="4" y="288"/>
                      </a:lnTo>
                      <a:lnTo>
                        <a:pt x="6" y="298"/>
                      </a:lnTo>
                      <a:lnTo>
                        <a:pt x="84" y="278"/>
                      </a:lnTo>
                      <a:lnTo>
                        <a:pt x="84" y="278"/>
                      </a:lnTo>
                      <a:lnTo>
                        <a:pt x="114" y="296"/>
                      </a:lnTo>
                      <a:lnTo>
                        <a:pt x="142" y="310"/>
                      </a:lnTo>
                      <a:lnTo>
                        <a:pt x="16" y="346"/>
                      </a:lnTo>
                      <a:lnTo>
                        <a:pt x="20" y="358"/>
                      </a:lnTo>
                      <a:lnTo>
                        <a:pt x="166" y="322"/>
                      </a:lnTo>
                      <a:lnTo>
                        <a:pt x="166" y="322"/>
                      </a:lnTo>
                      <a:lnTo>
                        <a:pt x="178" y="328"/>
                      </a:lnTo>
                      <a:lnTo>
                        <a:pt x="178" y="328"/>
                      </a:lnTo>
                      <a:lnTo>
                        <a:pt x="186" y="332"/>
                      </a:lnTo>
                      <a:lnTo>
                        <a:pt x="186" y="332"/>
                      </a:lnTo>
                      <a:lnTo>
                        <a:pt x="210" y="354"/>
                      </a:lnTo>
                      <a:lnTo>
                        <a:pt x="232" y="376"/>
                      </a:lnTo>
                      <a:lnTo>
                        <a:pt x="250" y="396"/>
                      </a:lnTo>
                      <a:lnTo>
                        <a:pt x="256" y="408"/>
                      </a:lnTo>
                      <a:lnTo>
                        <a:pt x="260" y="418"/>
                      </a:lnTo>
                      <a:lnTo>
                        <a:pt x="260" y="418"/>
                      </a:lnTo>
                      <a:lnTo>
                        <a:pt x="256" y="428"/>
                      </a:lnTo>
                      <a:lnTo>
                        <a:pt x="248" y="438"/>
                      </a:lnTo>
                      <a:lnTo>
                        <a:pt x="232" y="460"/>
                      </a:lnTo>
                      <a:lnTo>
                        <a:pt x="208" y="482"/>
                      </a:lnTo>
                      <a:lnTo>
                        <a:pt x="184" y="504"/>
                      </a:lnTo>
                      <a:lnTo>
                        <a:pt x="184" y="504"/>
                      </a:lnTo>
                      <a:lnTo>
                        <a:pt x="178" y="508"/>
                      </a:lnTo>
                      <a:lnTo>
                        <a:pt x="178" y="508"/>
                      </a:lnTo>
                      <a:lnTo>
                        <a:pt x="164" y="514"/>
                      </a:lnTo>
                      <a:lnTo>
                        <a:pt x="22" y="480"/>
                      </a:lnTo>
                      <a:lnTo>
                        <a:pt x="18" y="490"/>
                      </a:lnTo>
                      <a:lnTo>
                        <a:pt x="142" y="526"/>
                      </a:lnTo>
                      <a:lnTo>
                        <a:pt x="142" y="526"/>
                      </a:lnTo>
                      <a:lnTo>
                        <a:pt x="84" y="558"/>
                      </a:lnTo>
                      <a:lnTo>
                        <a:pt x="8" y="540"/>
                      </a:lnTo>
                      <a:lnTo>
                        <a:pt x="6" y="548"/>
                      </a:lnTo>
                      <a:lnTo>
                        <a:pt x="68" y="568"/>
                      </a:lnTo>
                      <a:lnTo>
                        <a:pt x="68" y="568"/>
                      </a:lnTo>
                      <a:lnTo>
                        <a:pt x="36" y="590"/>
                      </a:lnTo>
                      <a:lnTo>
                        <a:pt x="4" y="616"/>
                      </a:lnTo>
                      <a:lnTo>
                        <a:pt x="2" y="618"/>
                      </a:lnTo>
                      <a:lnTo>
                        <a:pt x="14" y="638"/>
                      </a:lnTo>
                      <a:lnTo>
                        <a:pt x="16" y="636"/>
                      </a:lnTo>
                      <a:lnTo>
                        <a:pt x="16" y="636"/>
                      </a:lnTo>
                      <a:lnTo>
                        <a:pt x="56" y="622"/>
                      </a:lnTo>
                      <a:lnTo>
                        <a:pt x="92" y="604"/>
                      </a:lnTo>
                      <a:lnTo>
                        <a:pt x="76" y="670"/>
                      </a:lnTo>
                      <a:lnTo>
                        <a:pt x="86" y="672"/>
                      </a:lnTo>
                      <a:lnTo>
                        <a:pt x="108" y="596"/>
                      </a:lnTo>
                      <a:lnTo>
                        <a:pt x="108" y="596"/>
                      </a:lnTo>
                      <a:lnTo>
                        <a:pt x="136" y="578"/>
                      </a:lnTo>
                      <a:lnTo>
                        <a:pt x="164" y="562"/>
                      </a:lnTo>
                      <a:lnTo>
                        <a:pt x="132" y="688"/>
                      </a:lnTo>
                      <a:lnTo>
                        <a:pt x="144" y="692"/>
                      </a:lnTo>
                      <a:lnTo>
                        <a:pt x="186" y="546"/>
                      </a:lnTo>
                      <a:lnTo>
                        <a:pt x="186" y="546"/>
                      </a:lnTo>
                      <a:lnTo>
                        <a:pt x="196" y="540"/>
                      </a:lnTo>
                      <a:lnTo>
                        <a:pt x="196" y="540"/>
                      </a:lnTo>
                      <a:lnTo>
                        <a:pt x="204" y="534"/>
                      </a:lnTo>
                      <a:lnTo>
                        <a:pt x="204" y="534"/>
                      </a:lnTo>
                      <a:lnTo>
                        <a:pt x="230" y="526"/>
                      </a:lnTo>
                      <a:lnTo>
                        <a:pt x="256" y="518"/>
                      </a:lnTo>
                      <a:lnTo>
                        <a:pt x="280" y="514"/>
                      </a:lnTo>
                      <a:lnTo>
                        <a:pt x="300" y="512"/>
                      </a:lnTo>
                      <a:lnTo>
                        <a:pt x="300" y="512"/>
                      </a:lnTo>
                      <a:lnTo>
                        <a:pt x="316" y="514"/>
                      </a:lnTo>
                      <a:lnTo>
                        <a:pt x="316" y="514"/>
                      </a:lnTo>
                      <a:lnTo>
                        <a:pt x="322" y="522"/>
                      </a:lnTo>
                      <a:lnTo>
                        <a:pt x="328" y="534"/>
                      </a:lnTo>
                      <a:lnTo>
                        <a:pt x="338" y="560"/>
                      </a:lnTo>
                      <a:lnTo>
                        <a:pt x="346" y="590"/>
                      </a:lnTo>
                      <a:lnTo>
                        <a:pt x="352" y="624"/>
                      </a:lnTo>
                      <a:lnTo>
                        <a:pt x="352" y="624"/>
                      </a:lnTo>
                      <a:lnTo>
                        <a:pt x="352" y="630"/>
                      </a:lnTo>
                      <a:lnTo>
                        <a:pt x="352" y="630"/>
                      </a:lnTo>
                      <a:lnTo>
                        <a:pt x="352" y="644"/>
                      </a:lnTo>
                      <a:lnTo>
                        <a:pt x="250" y="750"/>
                      </a:lnTo>
                      <a:lnTo>
                        <a:pt x="258" y="760"/>
                      </a:lnTo>
                      <a:lnTo>
                        <a:pt x="350" y="670"/>
                      </a:lnTo>
                      <a:lnTo>
                        <a:pt x="350" y="670"/>
                      </a:lnTo>
                      <a:lnTo>
                        <a:pt x="350" y="736"/>
                      </a:lnTo>
                      <a:lnTo>
                        <a:pt x="296" y="792"/>
                      </a:lnTo>
                      <a:lnTo>
                        <a:pt x="302" y="800"/>
                      </a:lnTo>
                      <a:lnTo>
                        <a:pt x="350" y="754"/>
                      </a:lnTo>
                      <a:lnTo>
                        <a:pt x="350" y="754"/>
                      </a:lnTo>
                      <a:lnTo>
                        <a:pt x="352" y="794"/>
                      </a:lnTo>
                      <a:lnTo>
                        <a:pt x="360" y="836"/>
                      </a:lnTo>
                      <a:lnTo>
                        <a:pt x="360" y="840"/>
                      </a:lnTo>
                      <a:lnTo>
                        <a:pt x="364" y="840"/>
                      </a:lnTo>
                      <a:lnTo>
                        <a:pt x="364" y="840"/>
                      </a:lnTo>
                      <a:lnTo>
                        <a:pt x="368" y="840"/>
                      </a:lnTo>
                      <a:lnTo>
                        <a:pt x="384" y="840"/>
                      </a:lnTo>
                      <a:lnTo>
                        <a:pt x="384" y="836"/>
                      </a:lnTo>
                      <a:lnTo>
                        <a:pt x="384" y="836"/>
                      </a:lnTo>
                      <a:lnTo>
                        <a:pt x="390" y="794"/>
                      </a:lnTo>
                      <a:lnTo>
                        <a:pt x="394" y="752"/>
                      </a:lnTo>
                      <a:lnTo>
                        <a:pt x="442" y="800"/>
                      </a:lnTo>
                      <a:lnTo>
                        <a:pt x="450" y="792"/>
                      </a:lnTo>
                      <a:lnTo>
                        <a:pt x="394" y="734"/>
                      </a:lnTo>
                      <a:lnTo>
                        <a:pt x="394" y="734"/>
                      </a:lnTo>
                      <a:lnTo>
                        <a:pt x="394" y="700"/>
                      </a:lnTo>
                      <a:lnTo>
                        <a:pt x="392" y="668"/>
                      </a:lnTo>
                      <a:lnTo>
                        <a:pt x="486" y="760"/>
                      </a:lnTo>
                      <a:lnTo>
                        <a:pt x="496" y="750"/>
                      </a:lnTo>
                      <a:lnTo>
                        <a:pt x="390" y="642"/>
                      </a:lnTo>
                      <a:lnTo>
                        <a:pt x="390" y="642"/>
                      </a:lnTo>
                      <a:lnTo>
                        <a:pt x="390" y="630"/>
                      </a:lnTo>
                      <a:lnTo>
                        <a:pt x="390" y="630"/>
                      </a:lnTo>
                      <a:lnTo>
                        <a:pt x="390" y="620"/>
                      </a:lnTo>
                      <a:lnTo>
                        <a:pt x="390" y="620"/>
                      </a:lnTo>
                      <a:lnTo>
                        <a:pt x="396" y="588"/>
                      </a:lnTo>
                      <a:lnTo>
                        <a:pt x="404" y="558"/>
                      </a:lnTo>
                      <a:lnTo>
                        <a:pt x="414" y="532"/>
                      </a:lnTo>
                      <a:lnTo>
                        <a:pt x="420" y="522"/>
                      </a:lnTo>
                      <a:lnTo>
                        <a:pt x="426" y="514"/>
                      </a:lnTo>
                      <a:lnTo>
                        <a:pt x="426" y="514"/>
                      </a:lnTo>
                      <a:lnTo>
                        <a:pt x="442" y="512"/>
                      </a:lnTo>
                      <a:lnTo>
                        <a:pt x="442" y="512"/>
                      </a:lnTo>
                      <a:lnTo>
                        <a:pt x="464" y="514"/>
                      </a:lnTo>
                      <a:lnTo>
                        <a:pt x="488" y="518"/>
                      </a:lnTo>
                      <a:lnTo>
                        <a:pt x="514" y="526"/>
                      </a:lnTo>
                      <a:lnTo>
                        <a:pt x="540" y="536"/>
                      </a:lnTo>
                      <a:lnTo>
                        <a:pt x="540" y="536"/>
                      </a:lnTo>
                      <a:lnTo>
                        <a:pt x="546" y="540"/>
                      </a:lnTo>
                      <a:lnTo>
                        <a:pt x="546" y="540"/>
                      </a:lnTo>
                      <a:lnTo>
                        <a:pt x="558" y="548"/>
                      </a:lnTo>
                      <a:lnTo>
                        <a:pt x="600" y="688"/>
                      </a:lnTo>
                      <a:lnTo>
                        <a:pt x="610" y="686"/>
                      </a:lnTo>
                      <a:lnTo>
                        <a:pt x="580" y="562"/>
                      </a:lnTo>
                      <a:lnTo>
                        <a:pt x="580" y="562"/>
                      </a:lnTo>
                      <a:lnTo>
                        <a:pt x="636" y="596"/>
                      </a:lnTo>
                      <a:lnTo>
                        <a:pt x="658" y="670"/>
                      </a:lnTo>
                      <a:lnTo>
                        <a:pt x="668" y="668"/>
                      </a:lnTo>
                      <a:lnTo>
                        <a:pt x="652" y="604"/>
                      </a:lnTo>
                      <a:lnTo>
                        <a:pt x="652" y="604"/>
                      </a:lnTo>
                      <a:lnTo>
                        <a:pt x="688" y="620"/>
                      </a:lnTo>
                      <a:lnTo>
                        <a:pt x="726" y="636"/>
                      </a:lnTo>
                      <a:lnTo>
                        <a:pt x="730" y="636"/>
                      </a:lnTo>
                      <a:lnTo>
                        <a:pt x="740" y="616"/>
                      </a:lnTo>
                      <a:lnTo>
                        <a:pt x="738" y="614"/>
                      </a:lnTo>
                      <a:close/>
                    </a:path>
                  </a:pathLst>
                </a:custGeom>
                <a:solidFill>
                  <a:srgbClr val="FEFFFF">
                    <a:alpha val="19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800"/>
                    <a:buFont typeface="Arial"/>
                    <a:buNone/>
                  </a:pPr>
                  <a:r>
                    <a:t/>
                  </a:r>
                  <a:endParaRPr b="0" i="0" sz="1800" u="none" cap="none" strike="noStrike">
                    <a:solidFill>
                      <a:schemeClr val="lt1"/>
                    </a:solidFill>
                    <a:latin typeface="Arial"/>
                    <a:ea typeface="Arial"/>
                    <a:cs typeface="Arial"/>
                    <a:sym typeface="Arial"/>
                  </a:endParaRPr>
                </a:p>
              </p:txBody>
            </p:sp>
          </p:grpSp>
          <p:grpSp>
            <p:nvGrpSpPr>
              <p:cNvPr id="19" name="Google Shape;19;p1"/>
              <p:cNvGrpSpPr/>
              <p:nvPr/>
            </p:nvGrpSpPr>
            <p:grpSpPr>
              <a:xfrm>
                <a:off x="7484877" y="0"/>
                <a:ext cx="1742948" cy="5390388"/>
                <a:chOff x="7484877" y="0"/>
                <a:chExt cx="1742948" cy="5390388"/>
              </a:xfrm>
            </p:grpSpPr>
            <p:sp>
              <p:nvSpPr>
                <p:cNvPr id="20" name="Google Shape;20;p1"/>
                <p:cNvSpPr/>
                <p:nvPr/>
              </p:nvSpPr>
              <p:spPr>
                <a:xfrm rot="-999475">
                  <a:off x="7870177" y="4209243"/>
                  <a:ext cx="943524" cy="1068328"/>
                </a:xfrm>
                <a:custGeom>
                  <a:rect b="b" l="l" r="r" t="t"/>
                  <a:pathLst>
                    <a:path extrusionOk="0" h="856" w="756">
                      <a:moveTo>
                        <a:pt x="716" y="480"/>
                      </a:moveTo>
                      <a:lnTo>
                        <a:pt x="714" y="468"/>
                      </a:lnTo>
                      <a:lnTo>
                        <a:pt x="554" y="508"/>
                      </a:lnTo>
                      <a:lnTo>
                        <a:pt x="478" y="460"/>
                      </a:lnTo>
                      <a:lnTo>
                        <a:pt x="478" y="460"/>
                      </a:lnTo>
                      <a:lnTo>
                        <a:pt x="482" y="444"/>
                      </a:lnTo>
                      <a:lnTo>
                        <a:pt x="482" y="430"/>
                      </a:lnTo>
                      <a:lnTo>
                        <a:pt x="482" y="430"/>
                      </a:lnTo>
                      <a:lnTo>
                        <a:pt x="482" y="416"/>
                      </a:lnTo>
                      <a:lnTo>
                        <a:pt x="480" y="404"/>
                      </a:lnTo>
                      <a:lnTo>
                        <a:pt x="558" y="352"/>
                      </a:lnTo>
                      <a:lnTo>
                        <a:pt x="714" y="390"/>
                      </a:lnTo>
                      <a:lnTo>
                        <a:pt x="716" y="380"/>
                      </a:lnTo>
                      <a:lnTo>
                        <a:pt x="580" y="340"/>
                      </a:lnTo>
                      <a:lnTo>
                        <a:pt x="754" y="228"/>
                      </a:lnTo>
                      <a:lnTo>
                        <a:pt x="756" y="226"/>
                      </a:lnTo>
                      <a:lnTo>
                        <a:pt x="754" y="222"/>
                      </a:lnTo>
                      <a:lnTo>
                        <a:pt x="754" y="222"/>
                      </a:lnTo>
                      <a:lnTo>
                        <a:pt x="750" y="214"/>
                      </a:lnTo>
                      <a:lnTo>
                        <a:pt x="744" y="204"/>
                      </a:lnTo>
                      <a:lnTo>
                        <a:pt x="556" y="304"/>
                      </a:lnTo>
                      <a:lnTo>
                        <a:pt x="590" y="160"/>
                      </a:lnTo>
                      <a:lnTo>
                        <a:pt x="580" y="158"/>
                      </a:lnTo>
                      <a:lnTo>
                        <a:pt x="534" y="316"/>
                      </a:lnTo>
                      <a:lnTo>
                        <a:pt x="454" y="358"/>
                      </a:lnTo>
                      <a:lnTo>
                        <a:pt x="454" y="358"/>
                      </a:lnTo>
                      <a:lnTo>
                        <a:pt x="444" y="348"/>
                      </a:lnTo>
                      <a:lnTo>
                        <a:pt x="432" y="342"/>
                      </a:lnTo>
                      <a:lnTo>
                        <a:pt x="420" y="336"/>
                      </a:lnTo>
                      <a:lnTo>
                        <a:pt x="406" y="330"/>
                      </a:lnTo>
                      <a:lnTo>
                        <a:pt x="402" y="234"/>
                      </a:lnTo>
                      <a:lnTo>
                        <a:pt x="512" y="120"/>
                      </a:lnTo>
                      <a:lnTo>
                        <a:pt x="504" y="110"/>
                      </a:lnTo>
                      <a:lnTo>
                        <a:pt x="400" y="210"/>
                      </a:lnTo>
                      <a:lnTo>
                        <a:pt x="392" y="0"/>
                      </a:lnTo>
                      <a:lnTo>
                        <a:pt x="388" y="0"/>
                      </a:lnTo>
                      <a:lnTo>
                        <a:pt x="372" y="0"/>
                      </a:lnTo>
                      <a:lnTo>
                        <a:pt x="366" y="0"/>
                      </a:lnTo>
                      <a:lnTo>
                        <a:pt x="358" y="214"/>
                      </a:lnTo>
                      <a:lnTo>
                        <a:pt x="252" y="110"/>
                      </a:lnTo>
                      <a:lnTo>
                        <a:pt x="244" y="120"/>
                      </a:lnTo>
                      <a:lnTo>
                        <a:pt x="358" y="238"/>
                      </a:lnTo>
                      <a:lnTo>
                        <a:pt x="354" y="330"/>
                      </a:lnTo>
                      <a:lnTo>
                        <a:pt x="354" y="330"/>
                      </a:lnTo>
                      <a:lnTo>
                        <a:pt x="340" y="334"/>
                      </a:lnTo>
                      <a:lnTo>
                        <a:pt x="330" y="340"/>
                      </a:lnTo>
                      <a:lnTo>
                        <a:pt x="318" y="348"/>
                      </a:lnTo>
                      <a:lnTo>
                        <a:pt x="308" y="356"/>
                      </a:lnTo>
                      <a:lnTo>
                        <a:pt x="222" y="312"/>
                      </a:lnTo>
                      <a:lnTo>
                        <a:pt x="176" y="158"/>
                      </a:lnTo>
                      <a:lnTo>
                        <a:pt x="166" y="160"/>
                      </a:lnTo>
                      <a:lnTo>
                        <a:pt x="200" y="300"/>
                      </a:lnTo>
                      <a:lnTo>
                        <a:pt x="16" y="204"/>
                      </a:lnTo>
                      <a:lnTo>
                        <a:pt x="12" y="204"/>
                      </a:lnTo>
                      <a:lnTo>
                        <a:pt x="10" y="206"/>
                      </a:lnTo>
                      <a:lnTo>
                        <a:pt x="2" y="220"/>
                      </a:lnTo>
                      <a:lnTo>
                        <a:pt x="2" y="220"/>
                      </a:lnTo>
                      <a:lnTo>
                        <a:pt x="0" y="224"/>
                      </a:lnTo>
                      <a:lnTo>
                        <a:pt x="180" y="338"/>
                      </a:lnTo>
                      <a:lnTo>
                        <a:pt x="38" y="380"/>
                      </a:lnTo>
                      <a:lnTo>
                        <a:pt x="42" y="390"/>
                      </a:lnTo>
                      <a:lnTo>
                        <a:pt x="202" y="352"/>
                      </a:lnTo>
                      <a:lnTo>
                        <a:pt x="282" y="402"/>
                      </a:lnTo>
                      <a:lnTo>
                        <a:pt x="282" y="402"/>
                      </a:lnTo>
                      <a:lnTo>
                        <a:pt x="278" y="416"/>
                      </a:lnTo>
                      <a:lnTo>
                        <a:pt x="278" y="430"/>
                      </a:lnTo>
                      <a:lnTo>
                        <a:pt x="278" y="430"/>
                      </a:lnTo>
                      <a:lnTo>
                        <a:pt x="278" y="442"/>
                      </a:lnTo>
                      <a:lnTo>
                        <a:pt x="280" y="452"/>
                      </a:lnTo>
                      <a:lnTo>
                        <a:pt x="198" y="506"/>
                      </a:lnTo>
                      <a:lnTo>
                        <a:pt x="42" y="468"/>
                      </a:lnTo>
                      <a:lnTo>
                        <a:pt x="38" y="480"/>
                      </a:lnTo>
                      <a:lnTo>
                        <a:pt x="176" y="520"/>
                      </a:lnTo>
                      <a:lnTo>
                        <a:pt x="0" y="632"/>
                      </a:lnTo>
                      <a:lnTo>
                        <a:pt x="2" y="636"/>
                      </a:lnTo>
                      <a:lnTo>
                        <a:pt x="2" y="636"/>
                      </a:lnTo>
                      <a:lnTo>
                        <a:pt x="2" y="638"/>
                      </a:lnTo>
                      <a:lnTo>
                        <a:pt x="12" y="654"/>
                      </a:lnTo>
                      <a:lnTo>
                        <a:pt x="200" y="554"/>
                      </a:lnTo>
                      <a:lnTo>
                        <a:pt x="166" y="698"/>
                      </a:lnTo>
                      <a:lnTo>
                        <a:pt x="176" y="702"/>
                      </a:lnTo>
                      <a:lnTo>
                        <a:pt x="222" y="542"/>
                      </a:lnTo>
                      <a:lnTo>
                        <a:pt x="306" y="500"/>
                      </a:lnTo>
                      <a:lnTo>
                        <a:pt x="306" y="500"/>
                      </a:lnTo>
                      <a:lnTo>
                        <a:pt x="316" y="508"/>
                      </a:lnTo>
                      <a:lnTo>
                        <a:pt x="326" y="516"/>
                      </a:lnTo>
                      <a:lnTo>
                        <a:pt x="338" y="522"/>
                      </a:lnTo>
                      <a:lnTo>
                        <a:pt x="350" y="528"/>
                      </a:lnTo>
                      <a:lnTo>
                        <a:pt x="354" y="624"/>
                      </a:lnTo>
                      <a:lnTo>
                        <a:pt x="244" y="740"/>
                      </a:lnTo>
                      <a:lnTo>
                        <a:pt x="252" y="748"/>
                      </a:lnTo>
                      <a:lnTo>
                        <a:pt x="356" y="648"/>
                      </a:lnTo>
                      <a:lnTo>
                        <a:pt x="364" y="856"/>
                      </a:lnTo>
                      <a:lnTo>
                        <a:pt x="368" y="856"/>
                      </a:lnTo>
                      <a:lnTo>
                        <a:pt x="384" y="856"/>
                      </a:lnTo>
                      <a:lnTo>
                        <a:pt x="390" y="856"/>
                      </a:lnTo>
                      <a:lnTo>
                        <a:pt x="398" y="644"/>
                      </a:lnTo>
                      <a:lnTo>
                        <a:pt x="504" y="748"/>
                      </a:lnTo>
                      <a:lnTo>
                        <a:pt x="512" y="740"/>
                      </a:lnTo>
                      <a:lnTo>
                        <a:pt x="398" y="620"/>
                      </a:lnTo>
                      <a:lnTo>
                        <a:pt x="402" y="530"/>
                      </a:lnTo>
                      <a:lnTo>
                        <a:pt x="402" y="530"/>
                      </a:lnTo>
                      <a:lnTo>
                        <a:pt x="416" y="526"/>
                      </a:lnTo>
                      <a:lnTo>
                        <a:pt x="428" y="520"/>
                      </a:lnTo>
                      <a:lnTo>
                        <a:pt x="440" y="512"/>
                      </a:lnTo>
                      <a:lnTo>
                        <a:pt x="450" y="504"/>
                      </a:lnTo>
                      <a:lnTo>
                        <a:pt x="534" y="548"/>
                      </a:lnTo>
                      <a:lnTo>
                        <a:pt x="580" y="702"/>
                      </a:lnTo>
                      <a:lnTo>
                        <a:pt x="590" y="698"/>
                      </a:lnTo>
                      <a:lnTo>
                        <a:pt x="556" y="558"/>
                      </a:lnTo>
                      <a:lnTo>
                        <a:pt x="744" y="656"/>
                      </a:lnTo>
                      <a:lnTo>
                        <a:pt x="746" y="652"/>
                      </a:lnTo>
                      <a:lnTo>
                        <a:pt x="746" y="652"/>
                      </a:lnTo>
                      <a:lnTo>
                        <a:pt x="748" y="646"/>
                      </a:lnTo>
                      <a:lnTo>
                        <a:pt x="756" y="634"/>
                      </a:lnTo>
                      <a:lnTo>
                        <a:pt x="574" y="520"/>
                      </a:lnTo>
                      <a:lnTo>
                        <a:pt x="716" y="480"/>
                      </a:lnTo>
                      <a:close/>
                      <a:moveTo>
                        <a:pt x="380" y="500"/>
                      </a:moveTo>
                      <a:lnTo>
                        <a:pt x="380" y="500"/>
                      </a:lnTo>
                      <a:lnTo>
                        <a:pt x="366" y="498"/>
                      </a:lnTo>
                      <a:lnTo>
                        <a:pt x="352" y="494"/>
                      </a:lnTo>
                      <a:lnTo>
                        <a:pt x="340" y="488"/>
                      </a:lnTo>
                      <a:lnTo>
                        <a:pt x="330" y="480"/>
                      </a:lnTo>
                      <a:lnTo>
                        <a:pt x="322" y="468"/>
                      </a:lnTo>
                      <a:lnTo>
                        <a:pt x="316" y="456"/>
                      </a:lnTo>
                      <a:lnTo>
                        <a:pt x="312" y="444"/>
                      </a:lnTo>
                      <a:lnTo>
                        <a:pt x="310" y="430"/>
                      </a:lnTo>
                      <a:lnTo>
                        <a:pt x="310" y="430"/>
                      </a:lnTo>
                      <a:lnTo>
                        <a:pt x="312" y="416"/>
                      </a:lnTo>
                      <a:lnTo>
                        <a:pt x="316" y="402"/>
                      </a:lnTo>
                      <a:lnTo>
                        <a:pt x="322" y="390"/>
                      </a:lnTo>
                      <a:lnTo>
                        <a:pt x="330" y="380"/>
                      </a:lnTo>
                      <a:lnTo>
                        <a:pt x="340" y="372"/>
                      </a:lnTo>
                      <a:lnTo>
                        <a:pt x="352" y="364"/>
                      </a:lnTo>
                      <a:lnTo>
                        <a:pt x="366" y="360"/>
                      </a:lnTo>
                      <a:lnTo>
                        <a:pt x="380" y="358"/>
                      </a:lnTo>
                      <a:lnTo>
                        <a:pt x="380" y="358"/>
                      </a:lnTo>
                      <a:lnTo>
                        <a:pt x="394" y="360"/>
                      </a:lnTo>
                      <a:lnTo>
                        <a:pt x="408" y="364"/>
                      </a:lnTo>
                      <a:lnTo>
                        <a:pt x="420" y="372"/>
                      </a:lnTo>
                      <a:lnTo>
                        <a:pt x="430" y="380"/>
                      </a:lnTo>
                      <a:lnTo>
                        <a:pt x="438" y="390"/>
                      </a:lnTo>
                      <a:lnTo>
                        <a:pt x="444" y="402"/>
                      </a:lnTo>
                      <a:lnTo>
                        <a:pt x="448" y="416"/>
                      </a:lnTo>
                      <a:lnTo>
                        <a:pt x="450" y="430"/>
                      </a:lnTo>
                      <a:lnTo>
                        <a:pt x="450" y="430"/>
                      </a:lnTo>
                      <a:lnTo>
                        <a:pt x="448" y="444"/>
                      </a:lnTo>
                      <a:lnTo>
                        <a:pt x="444" y="456"/>
                      </a:lnTo>
                      <a:lnTo>
                        <a:pt x="438" y="468"/>
                      </a:lnTo>
                      <a:lnTo>
                        <a:pt x="430" y="480"/>
                      </a:lnTo>
                      <a:lnTo>
                        <a:pt x="420" y="488"/>
                      </a:lnTo>
                      <a:lnTo>
                        <a:pt x="408" y="494"/>
                      </a:lnTo>
                      <a:lnTo>
                        <a:pt x="394" y="498"/>
                      </a:lnTo>
                      <a:lnTo>
                        <a:pt x="380" y="500"/>
                      </a:lnTo>
                      <a:lnTo>
                        <a:pt x="380" y="500"/>
                      </a:lnTo>
                      <a:close/>
                    </a:path>
                  </a:pathLst>
                </a:custGeom>
                <a:solidFill>
                  <a:srgbClr val="FEFFFF">
                    <a:alpha val="5882"/>
                  </a:srgbClr>
                </a:solidFill>
                <a:ln cap="flat" cmpd="sng" w="9525">
                  <a:solidFill>
                    <a:srgbClr val="FEFFFF">
                      <a:alpha val="3921"/>
                    </a:srgbClr>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800"/>
                    <a:buFont typeface="Arial"/>
                    <a:buNone/>
                  </a:pPr>
                  <a:r>
                    <a:t/>
                  </a:r>
                  <a:endParaRPr b="0" i="0" sz="1800" u="none" cap="none" strike="noStrike">
                    <a:solidFill>
                      <a:schemeClr val="lt1"/>
                    </a:solidFill>
                    <a:latin typeface="Verdana"/>
                    <a:ea typeface="Verdana"/>
                    <a:cs typeface="Verdana"/>
                    <a:sym typeface="Verdana"/>
                  </a:endParaRPr>
                </a:p>
              </p:txBody>
            </p:sp>
            <p:sp>
              <p:nvSpPr>
                <p:cNvPr id="21" name="Google Shape;21;p1"/>
                <p:cNvSpPr/>
                <p:nvPr/>
              </p:nvSpPr>
              <p:spPr>
                <a:xfrm rot="-2241239">
                  <a:off x="7693251" y="1112517"/>
                  <a:ext cx="853440" cy="975360"/>
                </a:xfrm>
                <a:custGeom>
                  <a:rect b="b" l="l" r="r" t="t"/>
                  <a:pathLst>
                    <a:path extrusionOk="0" h="832" w="728">
                      <a:moveTo>
                        <a:pt x="650" y="564"/>
                      </a:moveTo>
                      <a:lnTo>
                        <a:pt x="724" y="542"/>
                      </a:lnTo>
                      <a:lnTo>
                        <a:pt x="722" y="534"/>
                      </a:lnTo>
                      <a:lnTo>
                        <a:pt x="636" y="554"/>
                      </a:lnTo>
                      <a:lnTo>
                        <a:pt x="584" y="522"/>
                      </a:lnTo>
                      <a:lnTo>
                        <a:pt x="712" y="486"/>
                      </a:lnTo>
                      <a:lnTo>
                        <a:pt x="708" y="474"/>
                      </a:lnTo>
                      <a:lnTo>
                        <a:pt x="564" y="510"/>
                      </a:lnTo>
                      <a:lnTo>
                        <a:pt x="442" y="434"/>
                      </a:lnTo>
                      <a:lnTo>
                        <a:pt x="442" y="434"/>
                      </a:lnTo>
                      <a:lnTo>
                        <a:pt x="444" y="422"/>
                      </a:lnTo>
                      <a:lnTo>
                        <a:pt x="446" y="410"/>
                      </a:lnTo>
                      <a:lnTo>
                        <a:pt x="446" y="410"/>
                      </a:lnTo>
                      <a:lnTo>
                        <a:pt x="444" y="398"/>
                      </a:lnTo>
                      <a:lnTo>
                        <a:pt x="568" y="320"/>
                      </a:lnTo>
                      <a:lnTo>
                        <a:pt x="708" y="354"/>
                      </a:lnTo>
                      <a:lnTo>
                        <a:pt x="712" y="344"/>
                      </a:lnTo>
                      <a:lnTo>
                        <a:pt x="588" y="308"/>
                      </a:lnTo>
                      <a:lnTo>
                        <a:pt x="638" y="276"/>
                      </a:lnTo>
                      <a:lnTo>
                        <a:pt x="722" y="296"/>
                      </a:lnTo>
                      <a:lnTo>
                        <a:pt x="724" y="286"/>
                      </a:lnTo>
                      <a:lnTo>
                        <a:pt x="654" y="266"/>
                      </a:lnTo>
                      <a:lnTo>
                        <a:pt x="726" y="220"/>
                      </a:lnTo>
                      <a:lnTo>
                        <a:pt x="728" y="218"/>
                      </a:lnTo>
                      <a:lnTo>
                        <a:pt x="726" y="216"/>
                      </a:lnTo>
                      <a:lnTo>
                        <a:pt x="720" y="202"/>
                      </a:lnTo>
                      <a:lnTo>
                        <a:pt x="720" y="202"/>
                      </a:lnTo>
                      <a:lnTo>
                        <a:pt x="716" y="198"/>
                      </a:lnTo>
                      <a:lnTo>
                        <a:pt x="636" y="240"/>
                      </a:lnTo>
                      <a:lnTo>
                        <a:pt x="656" y="166"/>
                      </a:lnTo>
                      <a:lnTo>
                        <a:pt x="646" y="164"/>
                      </a:lnTo>
                      <a:lnTo>
                        <a:pt x="620" y="250"/>
                      </a:lnTo>
                      <a:lnTo>
                        <a:pt x="568" y="278"/>
                      </a:lnTo>
                      <a:lnTo>
                        <a:pt x="600" y="148"/>
                      </a:lnTo>
                      <a:lnTo>
                        <a:pt x="588" y="146"/>
                      </a:lnTo>
                      <a:lnTo>
                        <a:pt x="546" y="290"/>
                      </a:lnTo>
                      <a:lnTo>
                        <a:pt x="424" y="356"/>
                      </a:lnTo>
                      <a:lnTo>
                        <a:pt x="424" y="356"/>
                      </a:lnTo>
                      <a:lnTo>
                        <a:pt x="416" y="348"/>
                      </a:lnTo>
                      <a:lnTo>
                        <a:pt x="408" y="342"/>
                      </a:lnTo>
                      <a:lnTo>
                        <a:pt x="398" y="338"/>
                      </a:lnTo>
                      <a:lnTo>
                        <a:pt x="390" y="334"/>
                      </a:lnTo>
                      <a:lnTo>
                        <a:pt x="384" y="192"/>
                      </a:lnTo>
                      <a:lnTo>
                        <a:pt x="484" y="86"/>
                      </a:lnTo>
                      <a:lnTo>
                        <a:pt x="476" y="78"/>
                      </a:lnTo>
                      <a:lnTo>
                        <a:pt x="384" y="168"/>
                      </a:lnTo>
                      <a:lnTo>
                        <a:pt x="380" y="108"/>
                      </a:lnTo>
                      <a:lnTo>
                        <a:pt x="440" y="46"/>
                      </a:lnTo>
                      <a:lnTo>
                        <a:pt x="432" y="38"/>
                      </a:lnTo>
                      <a:lnTo>
                        <a:pt x="380" y="88"/>
                      </a:lnTo>
                      <a:lnTo>
                        <a:pt x="376" y="0"/>
                      </a:lnTo>
                      <a:lnTo>
                        <a:pt x="374" y="0"/>
                      </a:lnTo>
                      <a:lnTo>
                        <a:pt x="358" y="0"/>
                      </a:lnTo>
                      <a:lnTo>
                        <a:pt x="352" y="0"/>
                      </a:lnTo>
                      <a:lnTo>
                        <a:pt x="350" y="90"/>
                      </a:lnTo>
                      <a:lnTo>
                        <a:pt x="296" y="38"/>
                      </a:lnTo>
                      <a:lnTo>
                        <a:pt x="288" y="46"/>
                      </a:lnTo>
                      <a:lnTo>
                        <a:pt x="350" y="110"/>
                      </a:lnTo>
                      <a:lnTo>
                        <a:pt x="348" y="170"/>
                      </a:lnTo>
                      <a:lnTo>
                        <a:pt x="252" y="78"/>
                      </a:lnTo>
                      <a:lnTo>
                        <a:pt x="244" y="86"/>
                      </a:lnTo>
                      <a:lnTo>
                        <a:pt x="346" y="194"/>
                      </a:lnTo>
                      <a:lnTo>
                        <a:pt x="342" y="334"/>
                      </a:lnTo>
                      <a:lnTo>
                        <a:pt x="342" y="334"/>
                      </a:lnTo>
                      <a:lnTo>
                        <a:pt x="324" y="342"/>
                      </a:lnTo>
                      <a:lnTo>
                        <a:pt x="310" y="354"/>
                      </a:lnTo>
                      <a:lnTo>
                        <a:pt x="180" y="286"/>
                      </a:lnTo>
                      <a:lnTo>
                        <a:pt x="140" y="146"/>
                      </a:lnTo>
                      <a:lnTo>
                        <a:pt x="128" y="148"/>
                      </a:lnTo>
                      <a:lnTo>
                        <a:pt x="160" y="274"/>
                      </a:lnTo>
                      <a:lnTo>
                        <a:pt x="106" y="246"/>
                      </a:lnTo>
                      <a:lnTo>
                        <a:pt x="82" y="164"/>
                      </a:lnTo>
                      <a:lnTo>
                        <a:pt x="72" y="166"/>
                      </a:lnTo>
                      <a:lnTo>
                        <a:pt x="90" y="238"/>
                      </a:lnTo>
                      <a:lnTo>
                        <a:pt x="16" y="198"/>
                      </a:lnTo>
                      <a:lnTo>
                        <a:pt x="12" y="196"/>
                      </a:lnTo>
                      <a:lnTo>
                        <a:pt x="0" y="218"/>
                      </a:lnTo>
                      <a:lnTo>
                        <a:pt x="78" y="266"/>
                      </a:lnTo>
                      <a:lnTo>
                        <a:pt x="4" y="286"/>
                      </a:lnTo>
                      <a:lnTo>
                        <a:pt x="6" y="296"/>
                      </a:lnTo>
                      <a:lnTo>
                        <a:pt x="92" y="274"/>
                      </a:lnTo>
                      <a:lnTo>
                        <a:pt x="144" y="306"/>
                      </a:lnTo>
                      <a:lnTo>
                        <a:pt x="16" y="344"/>
                      </a:lnTo>
                      <a:lnTo>
                        <a:pt x="20" y="354"/>
                      </a:lnTo>
                      <a:lnTo>
                        <a:pt x="164" y="320"/>
                      </a:lnTo>
                      <a:lnTo>
                        <a:pt x="288" y="396"/>
                      </a:lnTo>
                      <a:lnTo>
                        <a:pt x="288" y="396"/>
                      </a:lnTo>
                      <a:lnTo>
                        <a:pt x="286" y="410"/>
                      </a:lnTo>
                      <a:lnTo>
                        <a:pt x="286" y="410"/>
                      </a:lnTo>
                      <a:lnTo>
                        <a:pt x="288" y="428"/>
                      </a:lnTo>
                      <a:lnTo>
                        <a:pt x="160" y="508"/>
                      </a:lnTo>
                      <a:lnTo>
                        <a:pt x="20" y="474"/>
                      </a:lnTo>
                      <a:lnTo>
                        <a:pt x="16" y="486"/>
                      </a:lnTo>
                      <a:lnTo>
                        <a:pt x="140" y="522"/>
                      </a:lnTo>
                      <a:lnTo>
                        <a:pt x="90" y="554"/>
                      </a:lnTo>
                      <a:lnTo>
                        <a:pt x="6" y="534"/>
                      </a:lnTo>
                      <a:lnTo>
                        <a:pt x="4" y="542"/>
                      </a:lnTo>
                      <a:lnTo>
                        <a:pt x="74" y="564"/>
                      </a:lnTo>
                      <a:lnTo>
                        <a:pt x="2" y="608"/>
                      </a:lnTo>
                      <a:lnTo>
                        <a:pt x="0" y="610"/>
                      </a:lnTo>
                      <a:lnTo>
                        <a:pt x="2" y="614"/>
                      </a:lnTo>
                      <a:lnTo>
                        <a:pt x="2" y="614"/>
                      </a:lnTo>
                      <a:lnTo>
                        <a:pt x="6" y="622"/>
                      </a:lnTo>
                      <a:lnTo>
                        <a:pt x="12" y="630"/>
                      </a:lnTo>
                      <a:lnTo>
                        <a:pt x="92" y="588"/>
                      </a:lnTo>
                      <a:lnTo>
                        <a:pt x="72" y="662"/>
                      </a:lnTo>
                      <a:lnTo>
                        <a:pt x="82" y="664"/>
                      </a:lnTo>
                      <a:lnTo>
                        <a:pt x="108" y="580"/>
                      </a:lnTo>
                      <a:lnTo>
                        <a:pt x="160" y="550"/>
                      </a:lnTo>
                      <a:lnTo>
                        <a:pt x="128" y="680"/>
                      </a:lnTo>
                      <a:lnTo>
                        <a:pt x="140" y="684"/>
                      </a:lnTo>
                      <a:lnTo>
                        <a:pt x="182" y="540"/>
                      </a:lnTo>
                      <a:lnTo>
                        <a:pt x="312" y="470"/>
                      </a:lnTo>
                      <a:lnTo>
                        <a:pt x="312" y="470"/>
                      </a:lnTo>
                      <a:lnTo>
                        <a:pt x="324" y="478"/>
                      </a:lnTo>
                      <a:lnTo>
                        <a:pt x="338" y="486"/>
                      </a:lnTo>
                      <a:lnTo>
                        <a:pt x="344" y="638"/>
                      </a:lnTo>
                      <a:lnTo>
                        <a:pt x="244" y="744"/>
                      </a:lnTo>
                      <a:lnTo>
                        <a:pt x="252" y="752"/>
                      </a:lnTo>
                      <a:lnTo>
                        <a:pt x="344" y="662"/>
                      </a:lnTo>
                      <a:lnTo>
                        <a:pt x="348" y="722"/>
                      </a:lnTo>
                      <a:lnTo>
                        <a:pt x="288" y="784"/>
                      </a:lnTo>
                      <a:lnTo>
                        <a:pt x="296" y="790"/>
                      </a:lnTo>
                      <a:lnTo>
                        <a:pt x="348" y="742"/>
                      </a:lnTo>
                      <a:lnTo>
                        <a:pt x="352" y="832"/>
                      </a:lnTo>
                      <a:lnTo>
                        <a:pt x="354" y="832"/>
                      </a:lnTo>
                      <a:lnTo>
                        <a:pt x="370" y="832"/>
                      </a:lnTo>
                      <a:lnTo>
                        <a:pt x="370" y="832"/>
                      </a:lnTo>
                      <a:lnTo>
                        <a:pt x="376" y="832"/>
                      </a:lnTo>
                      <a:lnTo>
                        <a:pt x="378" y="740"/>
                      </a:lnTo>
                      <a:lnTo>
                        <a:pt x="432" y="792"/>
                      </a:lnTo>
                      <a:lnTo>
                        <a:pt x="440" y="784"/>
                      </a:lnTo>
                      <a:lnTo>
                        <a:pt x="378" y="720"/>
                      </a:lnTo>
                      <a:lnTo>
                        <a:pt x="380" y="658"/>
                      </a:lnTo>
                      <a:lnTo>
                        <a:pt x="476" y="752"/>
                      </a:lnTo>
                      <a:lnTo>
                        <a:pt x="484" y="744"/>
                      </a:lnTo>
                      <a:lnTo>
                        <a:pt x="382" y="636"/>
                      </a:lnTo>
                      <a:lnTo>
                        <a:pt x="386" y="488"/>
                      </a:lnTo>
                      <a:lnTo>
                        <a:pt x="386" y="488"/>
                      </a:lnTo>
                      <a:lnTo>
                        <a:pt x="402" y="482"/>
                      </a:lnTo>
                      <a:lnTo>
                        <a:pt x="416" y="474"/>
                      </a:lnTo>
                      <a:lnTo>
                        <a:pt x="548" y="544"/>
                      </a:lnTo>
                      <a:lnTo>
                        <a:pt x="588" y="684"/>
                      </a:lnTo>
                      <a:lnTo>
                        <a:pt x="600" y="680"/>
                      </a:lnTo>
                      <a:lnTo>
                        <a:pt x="568" y="554"/>
                      </a:lnTo>
                      <a:lnTo>
                        <a:pt x="622" y="582"/>
                      </a:lnTo>
                      <a:lnTo>
                        <a:pt x="646" y="664"/>
                      </a:lnTo>
                      <a:lnTo>
                        <a:pt x="656" y="662"/>
                      </a:lnTo>
                      <a:lnTo>
                        <a:pt x="638" y="592"/>
                      </a:lnTo>
                      <a:lnTo>
                        <a:pt x="712" y="630"/>
                      </a:lnTo>
                      <a:lnTo>
                        <a:pt x="716" y="632"/>
                      </a:lnTo>
                      <a:lnTo>
                        <a:pt x="718" y="630"/>
                      </a:lnTo>
                      <a:lnTo>
                        <a:pt x="718" y="630"/>
                      </a:lnTo>
                      <a:lnTo>
                        <a:pt x="726" y="616"/>
                      </a:lnTo>
                      <a:lnTo>
                        <a:pt x="726" y="616"/>
                      </a:lnTo>
                      <a:lnTo>
                        <a:pt x="728" y="612"/>
                      </a:lnTo>
                      <a:lnTo>
                        <a:pt x="650" y="564"/>
                      </a:lnTo>
                      <a:close/>
                    </a:path>
                  </a:pathLst>
                </a:custGeom>
                <a:solidFill>
                  <a:srgbClr val="FEFFFF">
                    <a:alpha val="2745"/>
                  </a:srgbClr>
                </a:solidFill>
                <a:ln cap="flat" cmpd="sng" w="9525">
                  <a:solidFill>
                    <a:srgbClr val="FEFFFF">
                      <a:alpha val="7843"/>
                    </a:srgbClr>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800"/>
                    <a:buFont typeface="Arial"/>
                    <a:buNone/>
                  </a:pPr>
                  <a:r>
                    <a:t/>
                  </a:r>
                  <a:endParaRPr b="0" i="0" sz="1800" u="none" cap="none" strike="noStrike">
                    <a:solidFill>
                      <a:schemeClr val="lt1"/>
                    </a:solidFill>
                    <a:latin typeface="Verdana"/>
                    <a:ea typeface="Verdana"/>
                    <a:cs typeface="Verdana"/>
                    <a:sym typeface="Verdana"/>
                  </a:endParaRPr>
                </a:p>
              </p:txBody>
            </p:sp>
            <p:sp>
              <p:nvSpPr>
                <p:cNvPr id="22" name="Google Shape;22;p1"/>
                <p:cNvSpPr/>
                <p:nvPr/>
              </p:nvSpPr>
              <p:spPr>
                <a:xfrm rot="-1670015">
                  <a:off x="8345362" y="122250"/>
                  <a:ext cx="730152" cy="833347"/>
                </a:xfrm>
                <a:custGeom>
                  <a:rect b="b" l="l" r="r" t="t"/>
                  <a:pathLst>
                    <a:path extrusionOk="0" h="856" w="750">
                      <a:moveTo>
                        <a:pt x="680" y="580"/>
                      </a:moveTo>
                      <a:lnTo>
                        <a:pt x="746" y="560"/>
                      </a:lnTo>
                      <a:lnTo>
                        <a:pt x="744" y="552"/>
                      </a:lnTo>
                      <a:lnTo>
                        <a:pt x="664" y="570"/>
                      </a:lnTo>
                      <a:lnTo>
                        <a:pt x="664" y="570"/>
                      </a:lnTo>
                      <a:lnTo>
                        <a:pt x="634" y="554"/>
                      </a:lnTo>
                      <a:lnTo>
                        <a:pt x="604" y="538"/>
                      </a:lnTo>
                      <a:lnTo>
                        <a:pt x="732" y="502"/>
                      </a:lnTo>
                      <a:lnTo>
                        <a:pt x="730" y="490"/>
                      </a:lnTo>
                      <a:lnTo>
                        <a:pt x="582" y="526"/>
                      </a:lnTo>
                      <a:lnTo>
                        <a:pt x="582" y="526"/>
                      </a:lnTo>
                      <a:lnTo>
                        <a:pt x="570" y="522"/>
                      </a:lnTo>
                      <a:lnTo>
                        <a:pt x="570" y="522"/>
                      </a:lnTo>
                      <a:lnTo>
                        <a:pt x="530" y="502"/>
                      </a:lnTo>
                      <a:lnTo>
                        <a:pt x="490" y="480"/>
                      </a:lnTo>
                      <a:lnTo>
                        <a:pt x="452" y="458"/>
                      </a:lnTo>
                      <a:lnTo>
                        <a:pt x="416" y="432"/>
                      </a:lnTo>
                      <a:lnTo>
                        <a:pt x="416" y="432"/>
                      </a:lnTo>
                      <a:lnTo>
                        <a:pt x="454" y="404"/>
                      </a:lnTo>
                      <a:lnTo>
                        <a:pt x="492" y="380"/>
                      </a:lnTo>
                      <a:lnTo>
                        <a:pt x="532" y="358"/>
                      </a:lnTo>
                      <a:lnTo>
                        <a:pt x="572" y="338"/>
                      </a:lnTo>
                      <a:lnTo>
                        <a:pt x="572" y="338"/>
                      </a:lnTo>
                      <a:lnTo>
                        <a:pt x="586" y="332"/>
                      </a:lnTo>
                      <a:lnTo>
                        <a:pt x="730" y="366"/>
                      </a:lnTo>
                      <a:lnTo>
                        <a:pt x="732" y="356"/>
                      </a:lnTo>
                      <a:lnTo>
                        <a:pt x="608" y="320"/>
                      </a:lnTo>
                      <a:lnTo>
                        <a:pt x="608" y="320"/>
                      </a:lnTo>
                      <a:lnTo>
                        <a:pt x="666" y="288"/>
                      </a:lnTo>
                      <a:lnTo>
                        <a:pt x="744" y="306"/>
                      </a:lnTo>
                      <a:lnTo>
                        <a:pt x="746" y="296"/>
                      </a:lnTo>
                      <a:lnTo>
                        <a:pt x="682" y="278"/>
                      </a:lnTo>
                      <a:lnTo>
                        <a:pt x="682" y="278"/>
                      </a:lnTo>
                      <a:lnTo>
                        <a:pt x="716" y="254"/>
                      </a:lnTo>
                      <a:lnTo>
                        <a:pt x="748" y="228"/>
                      </a:lnTo>
                      <a:lnTo>
                        <a:pt x="750" y="226"/>
                      </a:lnTo>
                      <a:lnTo>
                        <a:pt x="748" y="224"/>
                      </a:lnTo>
                      <a:lnTo>
                        <a:pt x="748" y="224"/>
                      </a:lnTo>
                      <a:lnTo>
                        <a:pt x="744" y="214"/>
                      </a:lnTo>
                      <a:lnTo>
                        <a:pt x="738" y="206"/>
                      </a:lnTo>
                      <a:lnTo>
                        <a:pt x="736" y="208"/>
                      </a:lnTo>
                      <a:lnTo>
                        <a:pt x="736" y="208"/>
                      </a:lnTo>
                      <a:lnTo>
                        <a:pt x="696" y="222"/>
                      </a:lnTo>
                      <a:lnTo>
                        <a:pt x="658" y="240"/>
                      </a:lnTo>
                      <a:lnTo>
                        <a:pt x="674" y="174"/>
                      </a:lnTo>
                      <a:lnTo>
                        <a:pt x="664" y="170"/>
                      </a:lnTo>
                      <a:lnTo>
                        <a:pt x="642" y="248"/>
                      </a:lnTo>
                      <a:lnTo>
                        <a:pt x="642" y="248"/>
                      </a:lnTo>
                      <a:lnTo>
                        <a:pt x="614" y="266"/>
                      </a:lnTo>
                      <a:lnTo>
                        <a:pt x="584" y="284"/>
                      </a:lnTo>
                      <a:lnTo>
                        <a:pt x="618" y="154"/>
                      </a:lnTo>
                      <a:lnTo>
                        <a:pt x="606" y="152"/>
                      </a:lnTo>
                      <a:lnTo>
                        <a:pt x="562" y="298"/>
                      </a:lnTo>
                      <a:lnTo>
                        <a:pt x="562" y="298"/>
                      </a:lnTo>
                      <a:lnTo>
                        <a:pt x="552" y="306"/>
                      </a:lnTo>
                      <a:lnTo>
                        <a:pt x="552" y="306"/>
                      </a:lnTo>
                      <a:lnTo>
                        <a:pt x="516" y="330"/>
                      </a:lnTo>
                      <a:lnTo>
                        <a:pt x="478" y="354"/>
                      </a:lnTo>
                      <a:lnTo>
                        <a:pt x="438" y="376"/>
                      </a:lnTo>
                      <a:lnTo>
                        <a:pt x="398" y="394"/>
                      </a:lnTo>
                      <a:lnTo>
                        <a:pt x="398" y="394"/>
                      </a:lnTo>
                      <a:lnTo>
                        <a:pt x="392" y="348"/>
                      </a:lnTo>
                      <a:lnTo>
                        <a:pt x="392" y="302"/>
                      </a:lnTo>
                      <a:lnTo>
                        <a:pt x="392" y="258"/>
                      </a:lnTo>
                      <a:lnTo>
                        <a:pt x="394" y="212"/>
                      </a:lnTo>
                      <a:lnTo>
                        <a:pt x="394" y="212"/>
                      </a:lnTo>
                      <a:lnTo>
                        <a:pt x="396" y="198"/>
                      </a:lnTo>
                      <a:lnTo>
                        <a:pt x="498" y="90"/>
                      </a:lnTo>
                      <a:lnTo>
                        <a:pt x="490" y="82"/>
                      </a:lnTo>
                      <a:lnTo>
                        <a:pt x="398" y="172"/>
                      </a:lnTo>
                      <a:lnTo>
                        <a:pt x="398" y="172"/>
                      </a:lnTo>
                      <a:lnTo>
                        <a:pt x="398" y="106"/>
                      </a:lnTo>
                      <a:lnTo>
                        <a:pt x="452" y="48"/>
                      </a:lnTo>
                      <a:lnTo>
                        <a:pt x="446" y="42"/>
                      </a:lnTo>
                      <a:lnTo>
                        <a:pt x="398" y="88"/>
                      </a:lnTo>
                      <a:lnTo>
                        <a:pt x="398" y="88"/>
                      </a:lnTo>
                      <a:lnTo>
                        <a:pt x="394" y="46"/>
                      </a:lnTo>
                      <a:lnTo>
                        <a:pt x="388" y="4"/>
                      </a:lnTo>
                      <a:lnTo>
                        <a:pt x="388" y="0"/>
                      </a:lnTo>
                      <a:lnTo>
                        <a:pt x="384" y="0"/>
                      </a:lnTo>
                      <a:lnTo>
                        <a:pt x="368" y="0"/>
                      </a:lnTo>
                      <a:lnTo>
                        <a:pt x="364" y="0"/>
                      </a:lnTo>
                      <a:lnTo>
                        <a:pt x="364" y="4"/>
                      </a:lnTo>
                      <a:lnTo>
                        <a:pt x="364" y="4"/>
                      </a:lnTo>
                      <a:lnTo>
                        <a:pt x="356" y="46"/>
                      </a:lnTo>
                      <a:lnTo>
                        <a:pt x="354" y="88"/>
                      </a:lnTo>
                      <a:lnTo>
                        <a:pt x="304" y="42"/>
                      </a:lnTo>
                      <a:lnTo>
                        <a:pt x="296" y="48"/>
                      </a:lnTo>
                      <a:lnTo>
                        <a:pt x="352" y="108"/>
                      </a:lnTo>
                      <a:lnTo>
                        <a:pt x="352" y="108"/>
                      </a:lnTo>
                      <a:lnTo>
                        <a:pt x="354" y="140"/>
                      </a:lnTo>
                      <a:lnTo>
                        <a:pt x="354" y="174"/>
                      </a:lnTo>
                      <a:lnTo>
                        <a:pt x="258" y="82"/>
                      </a:lnTo>
                      <a:lnTo>
                        <a:pt x="250" y="90"/>
                      </a:lnTo>
                      <a:lnTo>
                        <a:pt x="356" y="200"/>
                      </a:lnTo>
                      <a:lnTo>
                        <a:pt x="356" y="200"/>
                      </a:lnTo>
                      <a:lnTo>
                        <a:pt x="358" y="214"/>
                      </a:lnTo>
                      <a:lnTo>
                        <a:pt x="358" y="214"/>
                      </a:lnTo>
                      <a:lnTo>
                        <a:pt x="360" y="258"/>
                      </a:lnTo>
                      <a:lnTo>
                        <a:pt x="362" y="302"/>
                      </a:lnTo>
                      <a:lnTo>
                        <a:pt x="360" y="346"/>
                      </a:lnTo>
                      <a:lnTo>
                        <a:pt x="356" y="392"/>
                      </a:lnTo>
                      <a:lnTo>
                        <a:pt x="356" y="392"/>
                      </a:lnTo>
                      <a:lnTo>
                        <a:pt x="314" y="374"/>
                      </a:lnTo>
                      <a:lnTo>
                        <a:pt x="274" y="352"/>
                      </a:lnTo>
                      <a:lnTo>
                        <a:pt x="236" y="328"/>
                      </a:lnTo>
                      <a:lnTo>
                        <a:pt x="198" y="304"/>
                      </a:lnTo>
                      <a:lnTo>
                        <a:pt x="198" y="304"/>
                      </a:lnTo>
                      <a:lnTo>
                        <a:pt x="186" y="294"/>
                      </a:lnTo>
                      <a:lnTo>
                        <a:pt x="144" y="152"/>
                      </a:lnTo>
                      <a:lnTo>
                        <a:pt x="132" y="154"/>
                      </a:lnTo>
                      <a:lnTo>
                        <a:pt x="164" y="282"/>
                      </a:lnTo>
                      <a:lnTo>
                        <a:pt x="164" y="282"/>
                      </a:lnTo>
                      <a:lnTo>
                        <a:pt x="106" y="246"/>
                      </a:lnTo>
                      <a:lnTo>
                        <a:pt x="84" y="170"/>
                      </a:lnTo>
                      <a:lnTo>
                        <a:pt x="74" y="174"/>
                      </a:lnTo>
                      <a:lnTo>
                        <a:pt x="90" y="238"/>
                      </a:lnTo>
                      <a:lnTo>
                        <a:pt x="90" y="238"/>
                      </a:lnTo>
                      <a:lnTo>
                        <a:pt x="54" y="220"/>
                      </a:lnTo>
                      <a:lnTo>
                        <a:pt x="14" y="206"/>
                      </a:lnTo>
                      <a:lnTo>
                        <a:pt x="12" y="204"/>
                      </a:lnTo>
                      <a:lnTo>
                        <a:pt x="10" y="208"/>
                      </a:lnTo>
                      <a:lnTo>
                        <a:pt x="10" y="208"/>
                      </a:lnTo>
                      <a:lnTo>
                        <a:pt x="2" y="222"/>
                      </a:lnTo>
                      <a:lnTo>
                        <a:pt x="2" y="222"/>
                      </a:lnTo>
                      <a:lnTo>
                        <a:pt x="0" y="224"/>
                      </a:lnTo>
                      <a:lnTo>
                        <a:pt x="2" y="226"/>
                      </a:lnTo>
                      <a:lnTo>
                        <a:pt x="2" y="226"/>
                      </a:lnTo>
                      <a:lnTo>
                        <a:pt x="36" y="254"/>
                      </a:lnTo>
                      <a:lnTo>
                        <a:pt x="70" y="278"/>
                      </a:lnTo>
                      <a:lnTo>
                        <a:pt x="4" y="296"/>
                      </a:lnTo>
                      <a:lnTo>
                        <a:pt x="6" y="306"/>
                      </a:lnTo>
                      <a:lnTo>
                        <a:pt x="86" y="288"/>
                      </a:lnTo>
                      <a:lnTo>
                        <a:pt x="86" y="288"/>
                      </a:lnTo>
                      <a:lnTo>
                        <a:pt x="114" y="304"/>
                      </a:lnTo>
                      <a:lnTo>
                        <a:pt x="144" y="318"/>
                      </a:lnTo>
                      <a:lnTo>
                        <a:pt x="16" y="356"/>
                      </a:lnTo>
                      <a:lnTo>
                        <a:pt x="20" y="366"/>
                      </a:lnTo>
                      <a:lnTo>
                        <a:pt x="168" y="330"/>
                      </a:lnTo>
                      <a:lnTo>
                        <a:pt x="168" y="330"/>
                      </a:lnTo>
                      <a:lnTo>
                        <a:pt x="180" y="336"/>
                      </a:lnTo>
                      <a:lnTo>
                        <a:pt x="180" y="336"/>
                      </a:lnTo>
                      <a:lnTo>
                        <a:pt x="220" y="356"/>
                      </a:lnTo>
                      <a:lnTo>
                        <a:pt x="258" y="376"/>
                      </a:lnTo>
                      <a:lnTo>
                        <a:pt x="296" y="400"/>
                      </a:lnTo>
                      <a:lnTo>
                        <a:pt x="334" y="426"/>
                      </a:lnTo>
                      <a:lnTo>
                        <a:pt x="334" y="426"/>
                      </a:lnTo>
                      <a:lnTo>
                        <a:pt x="296" y="454"/>
                      </a:lnTo>
                      <a:lnTo>
                        <a:pt x="258" y="478"/>
                      </a:lnTo>
                      <a:lnTo>
                        <a:pt x="218" y="498"/>
                      </a:lnTo>
                      <a:lnTo>
                        <a:pt x="178" y="520"/>
                      </a:lnTo>
                      <a:lnTo>
                        <a:pt x="178" y="520"/>
                      </a:lnTo>
                      <a:lnTo>
                        <a:pt x="164" y="526"/>
                      </a:lnTo>
                      <a:lnTo>
                        <a:pt x="20" y="490"/>
                      </a:lnTo>
                      <a:lnTo>
                        <a:pt x="16" y="502"/>
                      </a:lnTo>
                      <a:lnTo>
                        <a:pt x="142" y="538"/>
                      </a:lnTo>
                      <a:lnTo>
                        <a:pt x="142" y="538"/>
                      </a:lnTo>
                      <a:lnTo>
                        <a:pt x="112" y="554"/>
                      </a:lnTo>
                      <a:lnTo>
                        <a:pt x="82" y="570"/>
                      </a:lnTo>
                      <a:lnTo>
                        <a:pt x="6" y="552"/>
                      </a:lnTo>
                      <a:lnTo>
                        <a:pt x="4" y="560"/>
                      </a:lnTo>
                      <a:lnTo>
                        <a:pt x="68" y="580"/>
                      </a:lnTo>
                      <a:lnTo>
                        <a:pt x="68" y="580"/>
                      </a:lnTo>
                      <a:lnTo>
                        <a:pt x="34" y="602"/>
                      </a:lnTo>
                      <a:lnTo>
                        <a:pt x="2" y="628"/>
                      </a:lnTo>
                      <a:lnTo>
                        <a:pt x="0" y="630"/>
                      </a:lnTo>
                      <a:lnTo>
                        <a:pt x="6" y="644"/>
                      </a:lnTo>
                      <a:lnTo>
                        <a:pt x="8" y="648"/>
                      </a:lnTo>
                      <a:lnTo>
                        <a:pt x="8" y="648"/>
                      </a:lnTo>
                      <a:lnTo>
                        <a:pt x="10" y="650"/>
                      </a:lnTo>
                      <a:lnTo>
                        <a:pt x="14" y="650"/>
                      </a:lnTo>
                      <a:lnTo>
                        <a:pt x="14" y="650"/>
                      </a:lnTo>
                      <a:lnTo>
                        <a:pt x="54" y="636"/>
                      </a:lnTo>
                      <a:lnTo>
                        <a:pt x="92" y="618"/>
                      </a:lnTo>
                      <a:lnTo>
                        <a:pt x="74" y="684"/>
                      </a:lnTo>
                      <a:lnTo>
                        <a:pt x="84" y="686"/>
                      </a:lnTo>
                      <a:lnTo>
                        <a:pt x="108" y="608"/>
                      </a:lnTo>
                      <a:lnTo>
                        <a:pt x="108" y="608"/>
                      </a:lnTo>
                      <a:lnTo>
                        <a:pt x="136" y="592"/>
                      </a:lnTo>
                      <a:lnTo>
                        <a:pt x="164" y="574"/>
                      </a:lnTo>
                      <a:lnTo>
                        <a:pt x="132" y="702"/>
                      </a:lnTo>
                      <a:lnTo>
                        <a:pt x="144" y="706"/>
                      </a:lnTo>
                      <a:lnTo>
                        <a:pt x="186" y="558"/>
                      </a:lnTo>
                      <a:lnTo>
                        <a:pt x="186" y="558"/>
                      </a:lnTo>
                      <a:lnTo>
                        <a:pt x="196" y="552"/>
                      </a:lnTo>
                      <a:lnTo>
                        <a:pt x="196" y="552"/>
                      </a:lnTo>
                      <a:lnTo>
                        <a:pt x="234" y="526"/>
                      </a:lnTo>
                      <a:lnTo>
                        <a:pt x="272" y="504"/>
                      </a:lnTo>
                      <a:lnTo>
                        <a:pt x="310" y="482"/>
                      </a:lnTo>
                      <a:lnTo>
                        <a:pt x="352" y="464"/>
                      </a:lnTo>
                      <a:lnTo>
                        <a:pt x="352" y="464"/>
                      </a:lnTo>
                      <a:lnTo>
                        <a:pt x="356" y="508"/>
                      </a:lnTo>
                      <a:lnTo>
                        <a:pt x="358" y="554"/>
                      </a:lnTo>
                      <a:lnTo>
                        <a:pt x="356" y="600"/>
                      </a:lnTo>
                      <a:lnTo>
                        <a:pt x="354" y="644"/>
                      </a:lnTo>
                      <a:lnTo>
                        <a:pt x="354" y="644"/>
                      </a:lnTo>
                      <a:lnTo>
                        <a:pt x="354" y="660"/>
                      </a:lnTo>
                      <a:lnTo>
                        <a:pt x="250" y="768"/>
                      </a:lnTo>
                      <a:lnTo>
                        <a:pt x="258" y="776"/>
                      </a:lnTo>
                      <a:lnTo>
                        <a:pt x="352" y="686"/>
                      </a:lnTo>
                      <a:lnTo>
                        <a:pt x="352" y="686"/>
                      </a:lnTo>
                      <a:lnTo>
                        <a:pt x="352" y="718"/>
                      </a:lnTo>
                      <a:lnTo>
                        <a:pt x="352" y="752"/>
                      </a:lnTo>
                      <a:lnTo>
                        <a:pt x="296" y="808"/>
                      </a:lnTo>
                      <a:lnTo>
                        <a:pt x="304" y="816"/>
                      </a:lnTo>
                      <a:lnTo>
                        <a:pt x="352" y="770"/>
                      </a:lnTo>
                      <a:lnTo>
                        <a:pt x="352" y="770"/>
                      </a:lnTo>
                      <a:lnTo>
                        <a:pt x="354" y="812"/>
                      </a:lnTo>
                      <a:lnTo>
                        <a:pt x="362" y="852"/>
                      </a:lnTo>
                      <a:lnTo>
                        <a:pt x="362" y="856"/>
                      </a:lnTo>
                      <a:lnTo>
                        <a:pt x="366" y="856"/>
                      </a:lnTo>
                      <a:lnTo>
                        <a:pt x="382" y="856"/>
                      </a:lnTo>
                      <a:lnTo>
                        <a:pt x="386" y="856"/>
                      </a:lnTo>
                      <a:lnTo>
                        <a:pt x="386" y="852"/>
                      </a:lnTo>
                      <a:lnTo>
                        <a:pt x="386" y="852"/>
                      </a:lnTo>
                      <a:lnTo>
                        <a:pt x="394" y="810"/>
                      </a:lnTo>
                      <a:lnTo>
                        <a:pt x="396" y="768"/>
                      </a:lnTo>
                      <a:lnTo>
                        <a:pt x="446" y="816"/>
                      </a:lnTo>
                      <a:lnTo>
                        <a:pt x="452" y="808"/>
                      </a:lnTo>
                      <a:lnTo>
                        <a:pt x="396" y="750"/>
                      </a:lnTo>
                      <a:lnTo>
                        <a:pt x="396" y="750"/>
                      </a:lnTo>
                      <a:lnTo>
                        <a:pt x="396" y="716"/>
                      </a:lnTo>
                      <a:lnTo>
                        <a:pt x="394" y="682"/>
                      </a:lnTo>
                      <a:lnTo>
                        <a:pt x="490" y="776"/>
                      </a:lnTo>
                      <a:lnTo>
                        <a:pt x="498" y="768"/>
                      </a:lnTo>
                      <a:lnTo>
                        <a:pt x="392" y="656"/>
                      </a:lnTo>
                      <a:lnTo>
                        <a:pt x="392" y="656"/>
                      </a:lnTo>
                      <a:lnTo>
                        <a:pt x="392" y="644"/>
                      </a:lnTo>
                      <a:lnTo>
                        <a:pt x="392" y="644"/>
                      </a:lnTo>
                      <a:lnTo>
                        <a:pt x="390" y="600"/>
                      </a:lnTo>
                      <a:lnTo>
                        <a:pt x="388" y="556"/>
                      </a:lnTo>
                      <a:lnTo>
                        <a:pt x="388" y="510"/>
                      </a:lnTo>
                      <a:lnTo>
                        <a:pt x="394" y="466"/>
                      </a:lnTo>
                      <a:lnTo>
                        <a:pt x="394" y="466"/>
                      </a:lnTo>
                      <a:lnTo>
                        <a:pt x="436" y="484"/>
                      </a:lnTo>
                      <a:lnTo>
                        <a:pt x="476" y="506"/>
                      </a:lnTo>
                      <a:lnTo>
                        <a:pt x="514" y="530"/>
                      </a:lnTo>
                      <a:lnTo>
                        <a:pt x="552" y="554"/>
                      </a:lnTo>
                      <a:lnTo>
                        <a:pt x="552" y="554"/>
                      </a:lnTo>
                      <a:lnTo>
                        <a:pt x="564" y="562"/>
                      </a:lnTo>
                      <a:lnTo>
                        <a:pt x="606" y="706"/>
                      </a:lnTo>
                      <a:lnTo>
                        <a:pt x="618" y="702"/>
                      </a:lnTo>
                      <a:lnTo>
                        <a:pt x="586" y="576"/>
                      </a:lnTo>
                      <a:lnTo>
                        <a:pt x="586" y="576"/>
                      </a:lnTo>
                      <a:lnTo>
                        <a:pt x="614" y="594"/>
                      </a:lnTo>
                      <a:lnTo>
                        <a:pt x="642" y="610"/>
                      </a:lnTo>
                      <a:lnTo>
                        <a:pt x="664" y="686"/>
                      </a:lnTo>
                      <a:lnTo>
                        <a:pt x="674" y="684"/>
                      </a:lnTo>
                      <a:lnTo>
                        <a:pt x="658" y="620"/>
                      </a:lnTo>
                      <a:lnTo>
                        <a:pt x="658" y="620"/>
                      </a:lnTo>
                      <a:lnTo>
                        <a:pt x="696" y="636"/>
                      </a:lnTo>
                      <a:lnTo>
                        <a:pt x="734" y="652"/>
                      </a:lnTo>
                      <a:lnTo>
                        <a:pt x="738" y="652"/>
                      </a:lnTo>
                      <a:lnTo>
                        <a:pt x="746" y="638"/>
                      </a:lnTo>
                      <a:lnTo>
                        <a:pt x="746" y="636"/>
                      </a:lnTo>
                      <a:lnTo>
                        <a:pt x="750" y="632"/>
                      </a:lnTo>
                      <a:lnTo>
                        <a:pt x="746" y="630"/>
                      </a:lnTo>
                      <a:lnTo>
                        <a:pt x="746" y="630"/>
                      </a:lnTo>
                      <a:lnTo>
                        <a:pt x="714" y="604"/>
                      </a:lnTo>
                      <a:lnTo>
                        <a:pt x="680" y="580"/>
                      </a:lnTo>
                      <a:lnTo>
                        <a:pt x="680" y="580"/>
                      </a:lnTo>
                      <a:close/>
                    </a:path>
                  </a:pathLst>
                </a:custGeom>
                <a:solidFill>
                  <a:srgbClr val="FEFFFF">
                    <a:alpha val="2745"/>
                  </a:srgbClr>
                </a:solidFill>
                <a:ln cap="flat" cmpd="sng" w="9525">
                  <a:solidFill>
                    <a:srgbClr val="FEFFFF">
                      <a:alpha val="3921"/>
                    </a:srgbClr>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3" name="Google Shape;23;p1"/>
                <p:cNvSpPr/>
                <p:nvPr/>
              </p:nvSpPr>
              <p:spPr>
                <a:xfrm rot="1140000">
                  <a:off x="8324628" y="3308607"/>
                  <a:ext cx="491754" cy="561254"/>
                </a:xfrm>
                <a:custGeom>
                  <a:rect b="b" l="l" r="r" t="t"/>
                  <a:pathLst>
                    <a:path extrusionOk="0" h="856" w="750">
                      <a:moveTo>
                        <a:pt x="680" y="580"/>
                      </a:moveTo>
                      <a:lnTo>
                        <a:pt x="746" y="560"/>
                      </a:lnTo>
                      <a:lnTo>
                        <a:pt x="744" y="552"/>
                      </a:lnTo>
                      <a:lnTo>
                        <a:pt x="664" y="570"/>
                      </a:lnTo>
                      <a:lnTo>
                        <a:pt x="664" y="570"/>
                      </a:lnTo>
                      <a:lnTo>
                        <a:pt x="634" y="554"/>
                      </a:lnTo>
                      <a:lnTo>
                        <a:pt x="604" y="538"/>
                      </a:lnTo>
                      <a:lnTo>
                        <a:pt x="732" y="502"/>
                      </a:lnTo>
                      <a:lnTo>
                        <a:pt x="730" y="490"/>
                      </a:lnTo>
                      <a:lnTo>
                        <a:pt x="582" y="526"/>
                      </a:lnTo>
                      <a:lnTo>
                        <a:pt x="582" y="526"/>
                      </a:lnTo>
                      <a:lnTo>
                        <a:pt x="570" y="522"/>
                      </a:lnTo>
                      <a:lnTo>
                        <a:pt x="570" y="522"/>
                      </a:lnTo>
                      <a:lnTo>
                        <a:pt x="530" y="502"/>
                      </a:lnTo>
                      <a:lnTo>
                        <a:pt x="490" y="480"/>
                      </a:lnTo>
                      <a:lnTo>
                        <a:pt x="452" y="458"/>
                      </a:lnTo>
                      <a:lnTo>
                        <a:pt x="416" y="432"/>
                      </a:lnTo>
                      <a:lnTo>
                        <a:pt x="416" y="432"/>
                      </a:lnTo>
                      <a:lnTo>
                        <a:pt x="454" y="404"/>
                      </a:lnTo>
                      <a:lnTo>
                        <a:pt x="492" y="380"/>
                      </a:lnTo>
                      <a:lnTo>
                        <a:pt x="532" y="358"/>
                      </a:lnTo>
                      <a:lnTo>
                        <a:pt x="572" y="338"/>
                      </a:lnTo>
                      <a:lnTo>
                        <a:pt x="572" y="338"/>
                      </a:lnTo>
                      <a:lnTo>
                        <a:pt x="586" y="332"/>
                      </a:lnTo>
                      <a:lnTo>
                        <a:pt x="730" y="366"/>
                      </a:lnTo>
                      <a:lnTo>
                        <a:pt x="732" y="356"/>
                      </a:lnTo>
                      <a:lnTo>
                        <a:pt x="608" y="320"/>
                      </a:lnTo>
                      <a:lnTo>
                        <a:pt x="608" y="320"/>
                      </a:lnTo>
                      <a:lnTo>
                        <a:pt x="666" y="288"/>
                      </a:lnTo>
                      <a:lnTo>
                        <a:pt x="744" y="306"/>
                      </a:lnTo>
                      <a:lnTo>
                        <a:pt x="746" y="296"/>
                      </a:lnTo>
                      <a:lnTo>
                        <a:pt x="682" y="278"/>
                      </a:lnTo>
                      <a:lnTo>
                        <a:pt x="682" y="278"/>
                      </a:lnTo>
                      <a:lnTo>
                        <a:pt x="716" y="254"/>
                      </a:lnTo>
                      <a:lnTo>
                        <a:pt x="748" y="228"/>
                      </a:lnTo>
                      <a:lnTo>
                        <a:pt x="750" y="226"/>
                      </a:lnTo>
                      <a:lnTo>
                        <a:pt x="748" y="224"/>
                      </a:lnTo>
                      <a:lnTo>
                        <a:pt x="748" y="224"/>
                      </a:lnTo>
                      <a:lnTo>
                        <a:pt x="744" y="214"/>
                      </a:lnTo>
                      <a:lnTo>
                        <a:pt x="738" y="206"/>
                      </a:lnTo>
                      <a:lnTo>
                        <a:pt x="736" y="208"/>
                      </a:lnTo>
                      <a:lnTo>
                        <a:pt x="736" y="208"/>
                      </a:lnTo>
                      <a:lnTo>
                        <a:pt x="696" y="222"/>
                      </a:lnTo>
                      <a:lnTo>
                        <a:pt x="658" y="240"/>
                      </a:lnTo>
                      <a:lnTo>
                        <a:pt x="674" y="174"/>
                      </a:lnTo>
                      <a:lnTo>
                        <a:pt x="664" y="170"/>
                      </a:lnTo>
                      <a:lnTo>
                        <a:pt x="642" y="248"/>
                      </a:lnTo>
                      <a:lnTo>
                        <a:pt x="642" y="248"/>
                      </a:lnTo>
                      <a:lnTo>
                        <a:pt x="614" y="266"/>
                      </a:lnTo>
                      <a:lnTo>
                        <a:pt x="584" y="284"/>
                      </a:lnTo>
                      <a:lnTo>
                        <a:pt x="618" y="154"/>
                      </a:lnTo>
                      <a:lnTo>
                        <a:pt x="606" y="152"/>
                      </a:lnTo>
                      <a:lnTo>
                        <a:pt x="562" y="298"/>
                      </a:lnTo>
                      <a:lnTo>
                        <a:pt x="562" y="298"/>
                      </a:lnTo>
                      <a:lnTo>
                        <a:pt x="552" y="306"/>
                      </a:lnTo>
                      <a:lnTo>
                        <a:pt x="552" y="306"/>
                      </a:lnTo>
                      <a:lnTo>
                        <a:pt x="516" y="330"/>
                      </a:lnTo>
                      <a:lnTo>
                        <a:pt x="478" y="354"/>
                      </a:lnTo>
                      <a:lnTo>
                        <a:pt x="438" y="376"/>
                      </a:lnTo>
                      <a:lnTo>
                        <a:pt x="398" y="394"/>
                      </a:lnTo>
                      <a:lnTo>
                        <a:pt x="398" y="394"/>
                      </a:lnTo>
                      <a:lnTo>
                        <a:pt x="392" y="348"/>
                      </a:lnTo>
                      <a:lnTo>
                        <a:pt x="392" y="302"/>
                      </a:lnTo>
                      <a:lnTo>
                        <a:pt x="392" y="258"/>
                      </a:lnTo>
                      <a:lnTo>
                        <a:pt x="394" y="212"/>
                      </a:lnTo>
                      <a:lnTo>
                        <a:pt x="394" y="212"/>
                      </a:lnTo>
                      <a:lnTo>
                        <a:pt x="396" y="198"/>
                      </a:lnTo>
                      <a:lnTo>
                        <a:pt x="498" y="90"/>
                      </a:lnTo>
                      <a:lnTo>
                        <a:pt x="490" y="82"/>
                      </a:lnTo>
                      <a:lnTo>
                        <a:pt x="398" y="172"/>
                      </a:lnTo>
                      <a:lnTo>
                        <a:pt x="398" y="172"/>
                      </a:lnTo>
                      <a:lnTo>
                        <a:pt x="398" y="106"/>
                      </a:lnTo>
                      <a:lnTo>
                        <a:pt x="452" y="48"/>
                      </a:lnTo>
                      <a:lnTo>
                        <a:pt x="446" y="42"/>
                      </a:lnTo>
                      <a:lnTo>
                        <a:pt x="398" y="88"/>
                      </a:lnTo>
                      <a:lnTo>
                        <a:pt x="398" y="88"/>
                      </a:lnTo>
                      <a:lnTo>
                        <a:pt x="394" y="46"/>
                      </a:lnTo>
                      <a:lnTo>
                        <a:pt x="388" y="4"/>
                      </a:lnTo>
                      <a:lnTo>
                        <a:pt x="388" y="0"/>
                      </a:lnTo>
                      <a:lnTo>
                        <a:pt x="384" y="0"/>
                      </a:lnTo>
                      <a:lnTo>
                        <a:pt x="368" y="0"/>
                      </a:lnTo>
                      <a:lnTo>
                        <a:pt x="364" y="0"/>
                      </a:lnTo>
                      <a:lnTo>
                        <a:pt x="364" y="4"/>
                      </a:lnTo>
                      <a:lnTo>
                        <a:pt x="364" y="4"/>
                      </a:lnTo>
                      <a:lnTo>
                        <a:pt x="356" y="46"/>
                      </a:lnTo>
                      <a:lnTo>
                        <a:pt x="354" y="88"/>
                      </a:lnTo>
                      <a:lnTo>
                        <a:pt x="304" y="42"/>
                      </a:lnTo>
                      <a:lnTo>
                        <a:pt x="296" y="48"/>
                      </a:lnTo>
                      <a:lnTo>
                        <a:pt x="352" y="108"/>
                      </a:lnTo>
                      <a:lnTo>
                        <a:pt x="352" y="108"/>
                      </a:lnTo>
                      <a:lnTo>
                        <a:pt x="354" y="140"/>
                      </a:lnTo>
                      <a:lnTo>
                        <a:pt x="354" y="174"/>
                      </a:lnTo>
                      <a:lnTo>
                        <a:pt x="258" y="82"/>
                      </a:lnTo>
                      <a:lnTo>
                        <a:pt x="250" y="90"/>
                      </a:lnTo>
                      <a:lnTo>
                        <a:pt x="356" y="200"/>
                      </a:lnTo>
                      <a:lnTo>
                        <a:pt x="356" y="200"/>
                      </a:lnTo>
                      <a:lnTo>
                        <a:pt x="358" y="214"/>
                      </a:lnTo>
                      <a:lnTo>
                        <a:pt x="358" y="214"/>
                      </a:lnTo>
                      <a:lnTo>
                        <a:pt x="360" y="258"/>
                      </a:lnTo>
                      <a:lnTo>
                        <a:pt x="362" y="302"/>
                      </a:lnTo>
                      <a:lnTo>
                        <a:pt x="360" y="346"/>
                      </a:lnTo>
                      <a:lnTo>
                        <a:pt x="356" y="392"/>
                      </a:lnTo>
                      <a:lnTo>
                        <a:pt x="356" y="392"/>
                      </a:lnTo>
                      <a:lnTo>
                        <a:pt x="314" y="374"/>
                      </a:lnTo>
                      <a:lnTo>
                        <a:pt x="274" y="352"/>
                      </a:lnTo>
                      <a:lnTo>
                        <a:pt x="236" y="328"/>
                      </a:lnTo>
                      <a:lnTo>
                        <a:pt x="198" y="304"/>
                      </a:lnTo>
                      <a:lnTo>
                        <a:pt x="198" y="304"/>
                      </a:lnTo>
                      <a:lnTo>
                        <a:pt x="186" y="294"/>
                      </a:lnTo>
                      <a:lnTo>
                        <a:pt x="144" y="152"/>
                      </a:lnTo>
                      <a:lnTo>
                        <a:pt x="132" y="154"/>
                      </a:lnTo>
                      <a:lnTo>
                        <a:pt x="164" y="282"/>
                      </a:lnTo>
                      <a:lnTo>
                        <a:pt x="164" y="282"/>
                      </a:lnTo>
                      <a:lnTo>
                        <a:pt x="106" y="246"/>
                      </a:lnTo>
                      <a:lnTo>
                        <a:pt x="84" y="170"/>
                      </a:lnTo>
                      <a:lnTo>
                        <a:pt x="74" y="174"/>
                      </a:lnTo>
                      <a:lnTo>
                        <a:pt x="90" y="238"/>
                      </a:lnTo>
                      <a:lnTo>
                        <a:pt x="90" y="238"/>
                      </a:lnTo>
                      <a:lnTo>
                        <a:pt x="54" y="220"/>
                      </a:lnTo>
                      <a:lnTo>
                        <a:pt x="14" y="206"/>
                      </a:lnTo>
                      <a:lnTo>
                        <a:pt x="12" y="204"/>
                      </a:lnTo>
                      <a:lnTo>
                        <a:pt x="10" y="208"/>
                      </a:lnTo>
                      <a:lnTo>
                        <a:pt x="10" y="208"/>
                      </a:lnTo>
                      <a:lnTo>
                        <a:pt x="2" y="222"/>
                      </a:lnTo>
                      <a:lnTo>
                        <a:pt x="2" y="222"/>
                      </a:lnTo>
                      <a:lnTo>
                        <a:pt x="0" y="224"/>
                      </a:lnTo>
                      <a:lnTo>
                        <a:pt x="2" y="226"/>
                      </a:lnTo>
                      <a:lnTo>
                        <a:pt x="2" y="226"/>
                      </a:lnTo>
                      <a:lnTo>
                        <a:pt x="36" y="254"/>
                      </a:lnTo>
                      <a:lnTo>
                        <a:pt x="70" y="278"/>
                      </a:lnTo>
                      <a:lnTo>
                        <a:pt x="4" y="296"/>
                      </a:lnTo>
                      <a:lnTo>
                        <a:pt x="6" y="306"/>
                      </a:lnTo>
                      <a:lnTo>
                        <a:pt x="86" y="288"/>
                      </a:lnTo>
                      <a:lnTo>
                        <a:pt x="86" y="288"/>
                      </a:lnTo>
                      <a:lnTo>
                        <a:pt x="114" y="304"/>
                      </a:lnTo>
                      <a:lnTo>
                        <a:pt x="144" y="318"/>
                      </a:lnTo>
                      <a:lnTo>
                        <a:pt x="16" y="356"/>
                      </a:lnTo>
                      <a:lnTo>
                        <a:pt x="20" y="366"/>
                      </a:lnTo>
                      <a:lnTo>
                        <a:pt x="168" y="330"/>
                      </a:lnTo>
                      <a:lnTo>
                        <a:pt x="168" y="330"/>
                      </a:lnTo>
                      <a:lnTo>
                        <a:pt x="180" y="336"/>
                      </a:lnTo>
                      <a:lnTo>
                        <a:pt x="180" y="336"/>
                      </a:lnTo>
                      <a:lnTo>
                        <a:pt x="220" y="356"/>
                      </a:lnTo>
                      <a:lnTo>
                        <a:pt x="258" y="376"/>
                      </a:lnTo>
                      <a:lnTo>
                        <a:pt x="296" y="400"/>
                      </a:lnTo>
                      <a:lnTo>
                        <a:pt x="334" y="426"/>
                      </a:lnTo>
                      <a:lnTo>
                        <a:pt x="334" y="426"/>
                      </a:lnTo>
                      <a:lnTo>
                        <a:pt x="296" y="454"/>
                      </a:lnTo>
                      <a:lnTo>
                        <a:pt x="258" y="478"/>
                      </a:lnTo>
                      <a:lnTo>
                        <a:pt x="218" y="498"/>
                      </a:lnTo>
                      <a:lnTo>
                        <a:pt x="178" y="520"/>
                      </a:lnTo>
                      <a:lnTo>
                        <a:pt x="178" y="520"/>
                      </a:lnTo>
                      <a:lnTo>
                        <a:pt x="164" y="526"/>
                      </a:lnTo>
                      <a:lnTo>
                        <a:pt x="20" y="490"/>
                      </a:lnTo>
                      <a:lnTo>
                        <a:pt x="16" y="502"/>
                      </a:lnTo>
                      <a:lnTo>
                        <a:pt x="142" y="538"/>
                      </a:lnTo>
                      <a:lnTo>
                        <a:pt x="142" y="538"/>
                      </a:lnTo>
                      <a:lnTo>
                        <a:pt x="112" y="554"/>
                      </a:lnTo>
                      <a:lnTo>
                        <a:pt x="82" y="570"/>
                      </a:lnTo>
                      <a:lnTo>
                        <a:pt x="6" y="552"/>
                      </a:lnTo>
                      <a:lnTo>
                        <a:pt x="4" y="560"/>
                      </a:lnTo>
                      <a:lnTo>
                        <a:pt x="68" y="580"/>
                      </a:lnTo>
                      <a:lnTo>
                        <a:pt x="68" y="580"/>
                      </a:lnTo>
                      <a:lnTo>
                        <a:pt x="34" y="602"/>
                      </a:lnTo>
                      <a:lnTo>
                        <a:pt x="2" y="628"/>
                      </a:lnTo>
                      <a:lnTo>
                        <a:pt x="0" y="630"/>
                      </a:lnTo>
                      <a:lnTo>
                        <a:pt x="6" y="644"/>
                      </a:lnTo>
                      <a:lnTo>
                        <a:pt x="8" y="648"/>
                      </a:lnTo>
                      <a:lnTo>
                        <a:pt x="8" y="648"/>
                      </a:lnTo>
                      <a:lnTo>
                        <a:pt x="10" y="650"/>
                      </a:lnTo>
                      <a:lnTo>
                        <a:pt x="14" y="650"/>
                      </a:lnTo>
                      <a:lnTo>
                        <a:pt x="14" y="650"/>
                      </a:lnTo>
                      <a:lnTo>
                        <a:pt x="54" y="636"/>
                      </a:lnTo>
                      <a:lnTo>
                        <a:pt x="92" y="618"/>
                      </a:lnTo>
                      <a:lnTo>
                        <a:pt x="74" y="684"/>
                      </a:lnTo>
                      <a:lnTo>
                        <a:pt x="84" y="686"/>
                      </a:lnTo>
                      <a:lnTo>
                        <a:pt x="108" y="608"/>
                      </a:lnTo>
                      <a:lnTo>
                        <a:pt x="108" y="608"/>
                      </a:lnTo>
                      <a:lnTo>
                        <a:pt x="136" y="592"/>
                      </a:lnTo>
                      <a:lnTo>
                        <a:pt x="164" y="574"/>
                      </a:lnTo>
                      <a:lnTo>
                        <a:pt x="132" y="702"/>
                      </a:lnTo>
                      <a:lnTo>
                        <a:pt x="144" y="706"/>
                      </a:lnTo>
                      <a:lnTo>
                        <a:pt x="186" y="558"/>
                      </a:lnTo>
                      <a:lnTo>
                        <a:pt x="186" y="558"/>
                      </a:lnTo>
                      <a:lnTo>
                        <a:pt x="196" y="552"/>
                      </a:lnTo>
                      <a:lnTo>
                        <a:pt x="196" y="552"/>
                      </a:lnTo>
                      <a:lnTo>
                        <a:pt x="234" y="526"/>
                      </a:lnTo>
                      <a:lnTo>
                        <a:pt x="272" y="504"/>
                      </a:lnTo>
                      <a:lnTo>
                        <a:pt x="310" y="482"/>
                      </a:lnTo>
                      <a:lnTo>
                        <a:pt x="352" y="464"/>
                      </a:lnTo>
                      <a:lnTo>
                        <a:pt x="352" y="464"/>
                      </a:lnTo>
                      <a:lnTo>
                        <a:pt x="356" y="508"/>
                      </a:lnTo>
                      <a:lnTo>
                        <a:pt x="358" y="554"/>
                      </a:lnTo>
                      <a:lnTo>
                        <a:pt x="356" y="600"/>
                      </a:lnTo>
                      <a:lnTo>
                        <a:pt x="354" y="644"/>
                      </a:lnTo>
                      <a:lnTo>
                        <a:pt x="354" y="644"/>
                      </a:lnTo>
                      <a:lnTo>
                        <a:pt x="354" y="660"/>
                      </a:lnTo>
                      <a:lnTo>
                        <a:pt x="250" y="768"/>
                      </a:lnTo>
                      <a:lnTo>
                        <a:pt x="258" y="776"/>
                      </a:lnTo>
                      <a:lnTo>
                        <a:pt x="352" y="686"/>
                      </a:lnTo>
                      <a:lnTo>
                        <a:pt x="352" y="686"/>
                      </a:lnTo>
                      <a:lnTo>
                        <a:pt x="352" y="718"/>
                      </a:lnTo>
                      <a:lnTo>
                        <a:pt x="352" y="752"/>
                      </a:lnTo>
                      <a:lnTo>
                        <a:pt x="296" y="808"/>
                      </a:lnTo>
                      <a:lnTo>
                        <a:pt x="304" y="816"/>
                      </a:lnTo>
                      <a:lnTo>
                        <a:pt x="352" y="770"/>
                      </a:lnTo>
                      <a:lnTo>
                        <a:pt x="352" y="770"/>
                      </a:lnTo>
                      <a:lnTo>
                        <a:pt x="354" y="812"/>
                      </a:lnTo>
                      <a:lnTo>
                        <a:pt x="362" y="852"/>
                      </a:lnTo>
                      <a:lnTo>
                        <a:pt x="362" y="856"/>
                      </a:lnTo>
                      <a:lnTo>
                        <a:pt x="366" y="856"/>
                      </a:lnTo>
                      <a:lnTo>
                        <a:pt x="382" y="856"/>
                      </a:lnTo>
                      <a:lnTo>
                        <a:pt x="386" y="856"/>
                      </a:lnTo>
                      <a:lnTo>
                        <a:pt x="386" y="852"/>
                      </a:lnTo>
                      <a:lnTo>
                        <a:pt x="386" y="852"/>
                      </a:lnTo>
                      <a:lnTo>
                        <a:pt x="394" y="810"/>
                      </a:lnTo>
                      <a:lnTo>
                        <a:pt x="396" y="768"/>
                      </a:lnTo>
                      <a:lnTo>
                        <a:pt x="446" y="816"/>
                      </a:lnTo>
                      <a:lnTo>
                        <a:pt x="452" y="808"/>
                      </a:lnTo>
                      <a:lnTo>
                        <a:pt x="396" y="750"/>
                      </a:lnTo>
                      <a:lnTo>
                        <a:pt x="396" y="750"/>
                      </a:lnTo>
                      <a:lnTo>
                        <a:pt x="396" y="716"/>
                      </a:lnTo>
                      <a:lnTo>
                        <a:pt x="394" y="682"/>
                      </a:lnTo>
                      <a:lnTo>
                        <a:pt x="490" y="776"/>
                      </a:lnTo>
                      <a:lnTo>
                        <a:pt x="498" y="768"/>
                      </a:lnTo>
                      <a:lnTo>
                        <a:pt x="392" y="656"/>
                      </a:lnTo>
                      <a:lnTo>
                        <a:pt x="392" y="656"/>
                      </a:lnTo>
                      <a:lnTo>
                        <a:pt x="392" y="644"/>
                      </a:lnTo>
                      <a:lnTo>
                        <a:pt x="392" y="644"/>
                      </a:lnTo>
                      <a:lnTo>
                        <a:pt x="390" y="600"/>
                      </a:lnTo>
                      <a:lnTo>
                        <a:pt x="388" y="556"/>
                      </a:lnTo>
                      <a:lnTo>
                        <a:pt x="388" y="510"/>
                      </a:lnTo>
                      <a:lnTo>
                        <a:pt x="394" y="466"/>
                      </a:lnTo>
                      <a:lnTo>
                        <a:pt x="394" y="466"/>
                      </a:lnTo>
                      <a:lnTo>
                        <a:pt x="436" y="484"/>
                      </a:lnTo>
                      <a:lnTo>
                        <a:pt x="476" y="506"/>
                      </a:lnTo>
                      <a:lnTo>
                        <a:pt x="514" y="530"/>
                      </a:lnTo>
                      <a:lnTo>
                        <a:pt x="552" y="554"/>
                      </a:lnTo>
                      <a:lnTo>
                        <a:pt x="552" y="554"/>
                      </a:lnTo>
                      <a:lnTo>
                        <a:pt x="564" y="562"/>
                      </a:lnTo>
                      <a:lnTo>
                        <a:pt x="606" y="706"/>
                      </a:lnTo>
                      <a:lnTo>
                        <a:pt x="618" y="702"/>
                      </a:lnTo>
                      <a:lnTo>
                        <a:pt x="586" y="576"/>
                      </a:lnTo>
                      <a:lnTo>
                        <a:pt x="586" y="576"/>
                      </a:lnTo>
                      <a:lnTo>
                        <a:pt x="614" y="594"/>
                      </a:lnTo>
                      <a:lnTo>
                        <a:pt x="642" y="610"/>
                      </a:lnTo>
                      <a:lnTo>
                        <a:pt x="664" y="686"/>
                      </a:lnTo>
                      <a:lnTo>
                        <a:pt x="674" y="684"/>
                      </a:lnTo>
                      <a:lnTo>
                        <a:pt x="658" y="620"/>
                      </a:lnTo>
                      <a:lnTo>
                        <a:pt x="658" y="620"/>
                      </a:lnTo>
                      <a:lnTo>
                        <a:pt x="696" y="636"/>
                      </a:lnTo>
                      <a:lnTo>
                        <a:pt x="734" y="652"/>
                      </a:lnTo>
                      <a:lnTo>
                        <a:pt x="738" y="652"/>
                      </a:lnTo>
                      <a:lnTo>
                        <a:pt x="746" y="638"/>
                      </a:lnTo>
                      <a:lnTo>
                        <a:pt x="746" y="636"/>
                      </a:lnTo>
                      <a:lnTo>
                        <a:pt x="750" y="632"/>
                      </a:lnTo>
                      <a:lnTo>
                        <a:pt x="746" y="630"/>
                      </a:lnTo>
                      <a:lnTo>
                        <a:pt x="746" y="630"/>
                      </a:lnTo>
                      <a:lnTo>
                        <a:pt x="714" y="604"/>
                      </a:lnTo>
                      <a:lnTo>
                        <a:pt x="680" y="580"/>
                      </a:lnTo>
                      <a:lnTo>
                        <a:pt x="680" y="580"/>
                      </a:lnTo>
                      <a:close/>
                    </a:path>
                  </a:pathLst>
                </a:custGeom>
                <a:solidFill>
                  <a:srgbClr val="FEFFFF">
                    <a:alpha val="75686"/>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4" name="Google Shape;24;p1"/>
                <p:cNvSpPr/>
                <p:nvPr/>
              </p:nvSpPr>
              <p:spPr>
                <a:xfrm rot="-660000">
                  <a:off x="8713407" y="888239"/>
                  <a:ext cx="384613" cy="438971"/>
                </a:xfrm>
                <a:custGeom>
                  <a:rect b="b" l="l" r="r" t="t"/>
                  <a:pathLst>
                    <a:path extrusionOk="0" h="856" w="750">
                      <a:moveTo>
                        <a:pt x="680" y="580"/>
                      </a:moveTo>
                      <a:lnTo>
                        <a:pt x="746" y="560"/>
                      </a:lnTo>
                      <a:lnTo>
                        <a:pt x="744" y="552"/>
                      </a:lnTo>
                      <a:lnTo>
                        <a:pt x="664" y="570"/>
                      </a:lnTo>
                      <a:lnTo>
                        <a:pt x="664" y="570"/>
                      </a:lnTo>
                      <a:lnTo>
                        <a:pt x="634" y="554"/>
                      </a:lnTo>
                      <a:lnTo>
                        <a:pt x="604" y="538"/>
                      </a:lnTo>
                      <a:lnTo>
                        <a:pt x="732" y="502"/>
                      </a:lnTo>
                      <a:lnTo>
                        <a:pt x="730" y="490"/>
                      </a:lnTo>
                      <a:lnTo>
                        <a:pt x="582" y="526"/>
                      </a:lnTo>
                      <a:lnTo>
                        <a:pt x="582" y="526"/>
                      </a:lnTo>
                      <a:lnTo>
                        <a:pt x="570" y="522"/>
                      </a:lnTo>
                      <a:lnTo>
                        <a:pt x="570" y="522"/>
                      </a:lnTo>
                      <a:lnTo>
                        <a:pt x="530" y="502"/>
                      </a:lnTo>
                      <a:lnTo>
                        <a:pt x="490" y="480"/>
                      </a:lnTo>
                      <a:lnTo>
                        <a:pt x="452" y="458"/>
                      </a:lnTo>
                      <a:lnTo>
                        <a:pt x="416" y="432"/>
                      </a:lnTo>
                      <a:lnTo>
                        <a:pt x="416" y="432"/>
                      </a:lnTo>
                      <a:lnTo>
                        <a:pt x="454" y="404"/>
                      </a:lnTo>
                      <a:lnTo>
                        <a:pt x="492" y="380"/>
                      </a:lnTo>
                      <a:lnTo>
                        <a:pt x="532" y="358"/>
                      </a:lnTo>
                      <a:lnTo>
                        <a:pt x="572" y="338"/>
                      </a:lnTo>
                      <a:lnTo>
                        <a:pt x="572" y="338"/>
                      </a:lnTo>
                      <a:lnTo>
                        <a:pt x="586" y="332"/>
                      </a:lnTo>
                      <a:lnTo>
                        <a:pt x="730" y="366"/>
                      </a:lnTo>
                      <a:lnTo>
                        <a:pt x="732" y="356"/>
                      </a:lnTo>
                      <a:lnTo>
                        <a:pt x="608" y="320"/>
                      </a:lnTo>
                      <a:lnTo>
                        <a:pt x="608" y="320"/>
                      </a:lnTo>
                      <a:lnTo>
                        <a:pt x="666" y="288"/>
                      </a:lnTo>
                      <a:lnTo>
                        <a:pt x="744" y="306"/>
                      </a:lnTo>
                      <a:lnTo>
                        <a:pt x="746" y="296"/>
                      </a:lnTo>
                      <a:lnTo>
                        <a:pt x="682" y="278"/>
                      </a:lnTo>
                      <a:lnTo>
                        <a:pt x="682" y="278"/>
                      </a:lnTo>
                      <a:lnTo>
                        <a:pt x="716" y="254"/>
                      </a:lnTo>
                      <a:lnTo>
                        <a:pt x="748" y="228"/>
                      </a:lnTo>
                      <a:lnTo>
                        <a:pt x="750" y="226"/>
                      </a:lnTo>
                      <a:lnTo>
                        <a:pt x="748" y="224"/>
                      </a:lnTo>
                      <a:lnTo>
                        <a:pt x="748" y="224"/>
                      </a:lnTo>
                      <a:lnTo>
                        <a:pt x="744" y="214"/>
                      </a:lnTo>
                      <a:lnTo>
                        <a:pt x="738" y="206"/>
                      </a:lnTo>
                      <a:lnTo>
                        <a:pt x="736" y="208"/>
                      </a:lnTo>
                      <a:lnTo>
                        <a:pt x="736" y="208"/>
                      </a:lnTo>
                      <a:lnTo>
                        <a:pt x="696" y="222"/>
                      </a:lnTo>
                      <a:lnTo>
                        <a:pt x="658" y="240"/>
                      </a:lnTo>
                      <a:lnTo>
                        <a:pt x="674" y="174"/>
                      </a:lnTo>
                      <a:lnTo>
                        <a:pt x="664" y="170"/>
                      </a:lnTo>
                      <a:lnTo>
                        <a:pt x="642" y="248"/>
                      </a:lnTo>
                      <a:lnTo>
                        <a:pt x="642" y="248"/>
                      </a:lnTo>
                      <a:lnTo>
                        <a:pt x="614" y="266"/>
                      </a:lnTo>
                      <a:lnTo>
                        <a:pt x="584" y="284"/>
                      </a:lnTo>
                      <a:lnTo>
                        <a:pt x="618" y="154"/>
                      </a:lnTo>
                      <a:lnTo>
                        <a:pt x="606" y="152"/>
                      </a:lnTo>
                      <a:lnTo>
                        <a:pt x="562" y="298"/>
                      </a:lnTo>
                      <a:lnTo>
                        <a:pt x="562" y="298"/>
                      </a:lnTo>
                      <a:lnTo>
                        <a:pt x="552" y="306"/>
                      </a:lnTo>
                      <a:lnTo>
                        <a:pt x="552" y="306"/>
                      </a:lnTo>
                      <a:lnTo>
                        <a:pt x="516" y="330"/>
                      </a:lnTo>
                      <a:lnTo>
                        <a:pt x="478" y="354"/>
                      </a:lnTo>
                      <a:lnTo>
                        <a:pt x="438" y="376"/>
                      </a:lnTo>
                      <a:lnTo>
                        <a:pt x="398" y="394"/>
                      </a:lnTo>
                      <a:lnTo>
                        <a:pt x="398" y="394"/>
                      </a:lnTo>
                      <a:lnTo>
                        <a:pt x="392" y="348"/>
                      </a:lnTo>
                      <a:lnTo>
                        <a:pt x="392" y="302"/>
                      </a:lnTo>
                      <a:lnTo>
                        <a:pt x="392" y="258"/>
                      </a:lnTo>
                      <a:lnTo>
                        <a:pt x="394" y="212"/>
                      </a:lnTo>
                      <a:lnTo>
                        <a:pt x="394" y="212"/>
                      </a:lnTo>
                      <a:lnTo>
                        <a:pt x="396" y="198"/>
                      </a:lnTo>
                      <a:lnTo>
                        <a:pt x="498" y="90"/>
                      </a:lnTo>
                      <a:lnTo>
                        <a:pt x="490" y="82"/>
                      </a:lnTo>
                      <a:lnTo>
                        <a:pt x="398" y="172"/>
                      </a:lnTo>
                      <a:lnTo>
                        <a:pt x="398" y="172"/>
                      </a:lnTo>
                      <a:lnTo>
                        <a:pt x="398" y="106"/>
                      </a:lnTo>
                      <a:lnTo>
                        <a:pt x="452" y="48"/>
                      </a:lnTo>
                      <a:lnTo>
                        <a:pt x="446" y="42"/>
                      </a:lnTo>
                      <a:lnTo>
                        <a:pt x="398" y="88"/>
                      </a:lnTo>
                      <a:lnTo>
                        <a:pt x="398" y="88"/>
                      </a:lnTo>
                      <a:lnTo>
                        <a:pt x="394" y="46"/>
                      </a:lnTo>
                      <a:lnTo>
                        <a:pt x="388" y="4"/>
                      </a:lnTo>
                      <a:lnTo>
                        <a:pt x="388" y="0"/>
                      </a:lnTo>
                      <a:lnTo>
                        <a:pt x="384" y="0"/>
                      </a:lnTo>
                      <a:lnTo>
                        <a:pt x="368" y="0"/>
                      </a:lnTo>
                      <a:lnTo>
                        <a:pt x="364" y="0"/>
                      </a:lnTo>
                      <a:lnTo>
                        <a:pt x="364" y="4"/>
                      </a:lnTo>
                      <a:lnTo>
                        <a:pt x="364" y="4"/>
                      </a:lnTo>
                      <a:lnTo>
                        <a:pt x="356" y="46"/>
                      </a:lnTo>
                      <a:lnTo>
                        <a:pt x="354" y="88"/>
                      </a:lnTo>
                      <a:lnTo>
                        <a:pt x="304" y="42"/>
                      </a:lnTo>
                      <a:lnTo>
                        <a:pt x="296" y="48"/>
                      </a:lnTo>
                      <a:lnTo>
                        <a:pt x="352" y="108"/>
                      </a:lnTo>
                      <a:lnTo>
                        <a:pt x="352" y="108"/>
                      </a:lnTo>
                      <a:lnTo>
                        <a:pt x="354" y="140"/>
                      </a:lnTo>
                      <a:lnTo>
                        <a:pt x="354" y="174"/>
                      </a:lnTo>
                      <a:lnTo>
                        <a:pt x="258" y="82"/>
                      </a:lnTo>
                      <a:lnTo>
                        <a:pt x="250" y="90"/>
                      </a:lnTo>
                      <a:lnTo>
                        <a:pt x="356" y="200"/>
                      </a:lnTo>
                      <a:lnTo>
                        <a:pt x="356" y="200"/>
                      </a:lnTo>
                      <a:lnTo>
                        <a:pt x="358" y="214"/>
                      </a:lnTo>
                      <a:lnTo>
                        <a:pt x="358" y="214"/>
                      </a:lnTo>
                      <a:lnTo>
                        <a:pt x="360" y="258"/>
                      </a:lnTo>
                      <a:lnTo>
                        <a:pt x="362" y="302"/>
                      </a:lnTo>
                      <a:lnTo>
                        <a:pt x="360" y="346"/>
                      </a:lnTo>
                      <a:lnTo>
                        <a:pt x="356" y="392"/>
                      </a:lnTo>
                      <a:lnTo>
                        <a:pt x="356" y="392"/>
                      </a:lnTo>
                      <a:lnTo>
                        <a:pt x="314" y="374"/>
                      </a:lnTo>
                      <a:lnTo>
                        <a:pt x="274" y="352"/>
                      </a:lnTo>
                      <a:lnTo>
                        <a:pt x="236" y="328"/>
                      </a:lnTo>
                      <a:lnTo>
                        <a:pt x="198" y="304"/>
                      </a:lnTo>
                      <a:lnTo>
                        <a:pt x="198" y="304"/>
                      </a:lnTo>
                      <a:lnTo>
                        <a:pt x="186" y="294"/>
                      </a:lnTo>
                      <a:lnTo>
                        <a:pt x="144" y="152"/>
                      </a:lnTo>
                      <a:lnTo>
                        <a:pt x="132" y="154"/>
                      </a:lnTo>
                      <a:lnTo>
                        <a:pt x="164" y="282"/>
                      </a:lnTo>
                      <a:lnTo>
                        <a:pt x="164" y="282"/>
                      </a:lnTo>
                      <a:lnTo>
                        <a:pt x="106" y="246"/>
                      </a:lnTo>
                      <a:lnTo>
                        <a:pt x="84" y="170"/>
                      </a:lnTo>
                      <a:lnTo>
                        <a:pt x="74" y="174"/>
                      </a:lnTo>
                      <a:lnTo>
                        <a:pt x="90" y="238"/>
                      </a:lnTo>
                      <a:lnTo>
                        <a:pt x="90" y="238"/>
                      </a:lnTo>
                      <a:lnTo>
                        <a:pt x="54" y="220"/>
                      </a:lnTo>
                      <a:lnTo>
                        <a:pt x="14" y="206"/>
                      </a:lnTo>
                      <a:lnTo>
                        <a:pt x="12" y="204"/>
                      </a:lnTo>
                      <a:lnTo>
                        <a:pt x="10" y="208"/>
                      </a:lnTo>
                      <a:lnTo>
                        <a:pt x="10" y="208"/>
                      </a:lnTo>
                      <a:lnTo>
                        <a:pt x="2" y="222"/>
                      </a:lnTo>
                      <a:lnTo>
                        <a:pt x="2" y="222"/>
                      </a:lnTo>
                      <a:lnTo>
                        <a:pt x="0" y="224"/>
                      </a:lnTo>
                      <a:lnTo>
                        <a:pt x="2" y="226"/>
                      </a:lnTo>
                      <a:lnTo>
                        <a:pt x="2" y="226"/>
                      </a:lnTo>
                      <a:lnTo>
                        <a:pt x="36" y="254"/>
                      </a:lnTo>
                      <a:lnTo>
                        <a:pt x="70" y="278"/>
                      </a:lnTo>
                      <a:lnTo>
                        <a:pt x="4" y="296"/>
                      </a:lnTo>
                      <a:lnTo>
                        <a:pt x="6" y="306"/>
                      </a:lnTo>
                      <a:lnTo>
                        <a:pt x="86" y="288"/>
                      </a:lnTo>
                      <a:lnTo>
                        <a:pt x="86" y="288"/>
                      </a:lnTo>
                      <a:lnTo>
                        <a:pt x="114" y="304"/>
                      </a:lnTo>
                      <a:lnTo>
                        <a:pt x="144" y="318"/>
                      </a:lnTo>
                      <a:lnTo>
                        <a:pt x="16" y="356"/>
                      </a:lnTo>
                      <a:lnTo>
                        <a:pt x="20" y="366"/>
                      </a:lnTo>
                      <a:lnTo>
                        <a:pt x="168" y="330"/>
                      </a:lnTo>
                      <a:lnTo>
                        <a:pt x="168" y="330"/>
                      </a:lnTo>
                      <a:lnTo>
                        <a:pt x="180" y="336"/>
                      </a:lnTo>
                      <a:lnTo>
                        <a:pt x="180" y="336"/>
                      </a:lnTo>
                      <a:lnTo>
                        <a:pt x="220" y="356"/>
                      </a:lnTo>
                      <a:lnTo>
                        <a:pt x="258" y="376"/>
                      </a:lnTo>
                      <a:lnTo>
                        <a:pt x="296" y="400"/>
                      </a:lnTo>
                      <a:lnTo>
                        <a:pt x="334" y="426"/>
                      </a:lnTo>
                      <a:lnTo>
                        <a:pt x="334" y="426"/>
                      </a:lnTo>
                      <a:lnTo>
                        <a:pt x="296" y="454"/>
                      </a:lnTo>
                      <a:lnTo>
                        <a:pt x="258" y="478"/>
                      </a:lnTo>
                      <a:lnTo>
                        <a:pt x="218" y="498"/>
                      </a:lnTo>
                      <a:lnTo>
                        <a:pt x="178" y="520"/>
                      </a:lnTo>
                      <a:lnTo>
                        <a:pt x="178" y="520"/>
                      </a:lnTo>
                      <a:lnTo>
                        <a:pt x="164" y="526"/>
                      </a:lnTo>
                      <a:lnTo>
                        <a:pt x="20" y="490"/>
                      </a:lnTo>
                      <a:lnTo>
                        <a:pt x="16" y="502"/>
                      </a:lnTo>
                      <a:lnTo>
                        <a:pt x="142" y="538"/>
                      </a:lnTo>
                      <a:lnTo>
                        <a:pt x="142" y="538"/>
                      </a:lnTo>
                      <a:lnTo>
                        <a:pt x="112" y="554"/>
                      </a:lnTo>
                      <a:lnTo>
                        <a:pt x="82" y="570"/>
                      </a:lnTo>
                      <a:lnTo>
                        <a:pt x="6" y="552"/>
                      </a:lnTo>
                      <a:lnTo>
                        <a:pt x="4" y="560"/>
                      </a:lnTo>
                      <a:lnTo>
                        <a:pt x="68" y="580"/>
                      </a:lnTo>
                      <a:lnTo>
                        <a:pt x="68" y="580"/>
                      </a:lnTo>
                      <a:lnTo>
                        <a:pt x="34" y="602"/>
                      </a:lnTo>
                      <a:lnTo>
                        <a:pt x="2" y="628"/>
                      </a:lnTo>
                      <a:lnTo>
                        <a:pt x="0" y="630"/>
                      </a:lnTo>
                      <a:lnTo>
                        <a:pt x="6" y="644"/>
                      </a:lnTo>
                      <a:lnTo>
                        <a:pt x="8" y="648"/>
                      </a:lnTo>
                      <a:lnTo>
                        <a:pt x="8" y="648"/>
                      </a:lnTo>
                      <a:lnTo>
                        <a:pt x="10" y="650"/>
                      </a:lnTo>
                      <a:lnTo>
                        <a:pt x="14" y="650"/>
                      </a:lnTo>
                      <a:lnTo>
                        <a:pt x="14" y="650"/>
                      </a:lnTo>
                      <a:lnTo>
                        <a:pt x="54" y="636"/>
                      </a:lnTo>
                      <a:lnTo>
                        <a:pt x="92" y="618"/>
                      </a:lnTo>
                      <a:lnTo>
                        <a:pt x="74" y="684"/>
                      </a:lnTo>
                      <a:lnTo>
                        <a:pt x="84" y="686"/>
                      </a:lnTo>
                      <a:lnTo>
                        <a:pt x="108" y="608"/>
                      </a:lnTo>
                      <a:lnTo>
                        <a:pt x="108" y="608"/>
                      </a:lnTo>
                      <a:lnTo>
                        <a:pt x="136" y="592"/>
                      </a:lnTo>
                      <a:lnTo>
                        <a:pt x="164" y="574"/>
                      </a:lnTo>
                      <a:lnTo>
                        <a:pt x="132" y="702"/>
                      </a:lnTo>
                      <a:lnTo>
                        <a:pt x="144" y="706"/>
                      </a:lnTo>
                      <a:lnTo>
                        <a:pt x="186" y="558"/>
                      </a:lnTo>
                      <a:lnTo>
                        <a:pt x="186" y="558"/>
                      </a:lnTo>
                      <a:lnTo>
                        <a:pt x="196" y="552"/>
                      </a:lnTo>
                      <a:lnTo>
                        <a:pt x="196" y="552"/>
                      </a:lnTo>
                      <a:lnTo>
                        <a:pt x="234" y="526"/>
                      </a:lnTo>
                      <a:lnTo>
                        <a:pt x="272" y="504"/>
                      </a:lnTo>
                      <a:lnTo>
                        <a:pt x="310" y="482"/>
                      </a:lnTo>
                      <a:lnTo>
                        <a:pt x="352" y="464"/>
                      </a:lnTo>
                      <a:lnTo>
                        <a:pt x="352" y="464"/>
                      </a:lnTo>
                      <a:lnTo>
                        <a:pt x="356" y="508"/>
                      </a:lnTo>
                      <a:lnTo>
                        <a:pt x="358" y="554"/>
                      </a:lnTo>
                      <a:lnTo>
                        <a:pt x="356" y="600"/>
                      </a:lnTo>
                      <a:lnTo>
                        <a:pt x="354" y="644"/>
                      </a:lnTo>
                      <a:lnTo>
                        <a:pt x="354" y="644"/>
                      </a:lnTo>
                      <a:lnTo>
                        <a:pt x="354" y="660"/>
                      </a:lnTo>
                      <a:lnTo>
                        <a:pt x="250" y="768"/>
                      </a:lnTo>
                      <a:lnTo>
                        <a:pt x="258" y="776"/>
                      </a:lnTo>
                      <a:lnTo>
                        <a:pt x="352" y="686"/>
                      </a:lnTo>
                      <a:lnTo>
                        <a:pt x="352" y="686"/>
                      </a:lnTo>
                      <a:lnTo>
                        <a:pt x="352" y="718"/>
                      </a:lnTo>
                      <a:lnTo>
                        <a:pt x="352" y="752"/>
                      </a:lnTo>
                      <a:lnTo>
                        <a:pt x="296" y="808"/>
                      </a:lnTo>
                      <a:lnTo>
                        <a:pt x="304" y="816"/>
                      </a:lnTo>
                      <a:lnTo>
                        <a:pt x="352" y="770"/>
                      </a:lnTo>
                      <a:lnTo>
                        <a:pt x="352" y="770"/>
                      </a:lnTo>
                      <a:lnTo>
                        <a:pt x="354" y="812"/>
                      </a:lnTo>
                      <a:lnTo>
                        <a:pt x="362" y="852"/>
                      </a:lnTo>
                      <a:lnTo>
                        <a:pt x="362" y="856"/>
                      </a:lnTo>
                      <a:lnTo>
                        <a:pt x="366" y="856"/>
                      </a:lnTo>
                      <a:lnTo>
                        <a:pt x="382" y="856"/>
                      </a:lnTo>
                      <a:lnTo>
                        <a:pt x="386" y="856"/>
                      </a:lnTo>
                      <a:lnTo>
                        <a:pt x="386" y="852"/>
                      </a:lnTo>
                      <a:lnTo>
                        <a:pt x="386" y="852"/>
                      </a:lnTo>
                      <a:lnTo>
                        <a:pt x="394" y="810"/>
                      </a:lnTo>
                      <a:lnTo>
                        <a:pt x="396" y="768"/>
                      </a:lnTo>
                      <a:lnTo>
                        <a:pt x="446" y="816"/>
                      </a:lnTo>
                      <a:lnTo>
                        <a:pt x="452" y="808"/>
                      </a:lnTo>
                      <a:lnTo>
                        <a:pt x="396" y="750"/>
                      </a:lnTo>
                      <a:lnTo>
                        <a:pt x="396" y="750"/>
                      </a:lnTo>
                      <a:lnTo>
                        <a:pt x="396" y="716"/>
                      </a:lnTo>
                      <a:lnTo>
                        <a:pt x="394" y="682"/>
                      </a:lnTo>
                      <a:lnTo>
                        <a:pt x="490" y="776"/>
                      </a:lnTo>
                      <a:lnTo>
                        <a:pt x="498" y="768"/>
                      </a:lnTo>
                      <a:lnTo>
                        <a:pt x="392" y="656"/>
                      </a:lnTo>
                      <a:lnTo>
                        <a:pt x="392" y="656"/>
                      </a:lnTo>
                      <a:lnTo>
                        <a:pt x="392" y="644"/>
                      </a:lnTo>
                      <a:lnTo>
                        <a:pt x="392" y="644"/>
                      </a:lnTo>
                      <a:lnTo>
                        <a:pt x="390" y="600"/>
                      </a:lnTo>
                      <a:lnTo>
                        <a:pt x="388" y="556"/>
                      </a:lnTo>
                      <a:lnTo>
                        <a:pt x="388" y="510"/>
                      </a:lnTo>
                      <a:lnTo>
                        <a:pt x="394" y="466"/>
                      </a:lnTo>
                      <a:lnTo>
                        <a:pt x="394" y="466"/>
                      </a:lnTo>
                      <a:lnTo>
                        <a:pt x="436" y="484"/>
                      </a:lnTo>
                      <a:lnTo>
                        <a:pt x="476" y="506"/>
                      </a:lnTo>
                      <a:lnTo>
                        <a:pt x="514" y="530"/>
                      </a:lnTo>
                      <a:lnTo>
                        <a:pt x="552" y="554"/>
                      </a:lnTo>
                      <a:lnTo>
                        <a:pt x="552" y="554"/>
                      </a:lnTo>
                      <a:lnTo>
                        <a:pt x="564" y="562"/>
                      </a:lnTo>
                      <a:lnTo>
                        <a:pt x="606" y="706"/>
                      </a:lnTo>
                      <a:lnTo>
                        <a:pt x="618" y="702"/>
                      </a:lnTo>
                      <a:lnTo>
                        <a:pt x="586" y="576"/>
                      </a:lnTo>
                      <a:lnTo>
                        <a:pt x="586" y="576"/>
                      </a:lnTo>
                      <a:lnTo>
                        <a:pt x="614" y="594"/>
                      </a:lnTo>
                      <a:lnTo>
                        <a:pt x="642" y="610"/>
                      </a:lnTo>
                      <a:lnTo>
                        <a:pt x="664" y="686"/>
                      </a:lnTo>
                      <a:lnTo>
                        <a:pt x="674" y="684"/>
                      </a:lnTo>
                      <a:lnTo>
                        <a:pt x="658" y="620"/>
                      </a:lnTo>
                      <a:lnTo>
                        <a:pt x="658" y="620"/>
                      </a:lnTo>
                      <a:lnTo>
                        <a:pt x="696" y="636"/>
                      </a:lnTo>
                      <a:lnTo>
                        <a:pt x="734" y="652"/>
                      </a:lnTo>
                      <a:lnTo>
                        <a:pt x="738" y="652"/>
                      </a:lnTo>
                      <a:lnTo>
                        <a:pt x="746" y="638"/>
                      </a:lnTo>
                      <a:lnTo>
                        <a:pt x="746" y="636"/>
                      </a:lnTo>
                      <a:lnTo>
                        <a:pt x="750" y="632"/>
                      </a:lnTo>
                      <a:lnTo>
                        <a:pt x="746" y="630"/>
                      </a:lnTo>
                      <a:lnTo>
                        <a:pt x="746" y="630"/>
                      </a:lnTo>
                      <a:lnTo>
                        <a:pt x="714" y="604"/>
                      </a:lnTo>
                      <a:lnTo>
                        <a:pt x="680" y="580"/>
                      </a:lnTo>
                      <a:lnTo>
                        <a:pt x="680" y="580"/>
                      </a:lnTo>
                      <a:close/>
                    </a:path>
                  </a:pathLst>
                </a:custGeom>
                <a:solidFill>
                  <a:srgbClr val="FEFFFF">
                    <a:alpha val="75686"/>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grpSp>
          <p:grpSp>
            <p:nvGrpSpPr>
              <p:cNvPr id="25" name="Google Shape;25;p1"/>
              <p:cNvGrpSpPr/>
              <p:nvPr/>
            </p:nvGrpSpPr>
            <p:grpSpPr>
              <a:xfrm>
                <a:off x="7444812" y="55988"/>
                <a:ext cx="1657859" cy="6106143"/>
                <a:chOff x="7444812" y="55988"/>
                <a:chExt cx="1657859" cy="6106143"/>
              </a:xfrm>
            </p:grpSpPr>
            <p:sp>
              <p:nvSpPr>
                <p:cNvPr id="26" name="Google Shape;26;p1"/>
                <p:cNvSpPr/>
                <p:nvPr/>
              </p:nvSpPr>
              <p:spPr>
                <a:xfrm rot="420000">
                  <a:off x="8001987" y="4921668"/>
                  <a:ext cx="1032510" cy="1181952"/>
                </a:xfrm>
                <a:custGeom>
                  <a:rect b="b" l="l" r="r" t="t"/>
                  <a:pathLst>
                    <a:path extrusionOk="0" h="870" w="760">
                      <a:moveTo>
                        <a:pt x="756" y="580"/>
                      </a:moveTo>
                      <a:lnTo>
                        <a:pt x="752" y="564"/>
                      </a:lnTo>
                      <a:lnTo>
                        <a:pt x="658" y="586"/>
                      </a:lnTo>
                      <a:lnTo>
                        <a:pt x="634" y="572"/>
                      </a:lnTo>
                      <a:lnTo>
                        <a:pt x="734" y="542"/>
                      </a:lnTo>
                      <a:lnTo>
                        <a:pt x="728" y="526"/>
                      </a:lnTo>
                      <a:lnTo>
                        <a:pt x="606" y="556"/>
                      </a:lnTo>
                      <a:lnTo>
                        <a:pt x="490" y="486"/>
                      </a:lnTo>
                      <a:lnTo>
                        <a:pt x="560" y="466"/>
                      </a:lnTo>
                      <a:lnTo>
                        <a:pt x="552" y="442"/>
                      </a:lnTo>
                      <a:lnTo>
                        <a:pt x="490" y="456"/>
                      </a:lnTo>
                      <a:lnTo>
                        <a:pt x="502" y="436"/>
                      </a:lnTo>
                      <a:lnTo>
                        <a:pt x="490" y="414"/>
                      </a:lnTo>
                      <a:lnTo>
                        <a:pt x="552" y="430"/>
                      </a:lnTo>
                      <a:lnTo>
                        <a:pt x="560" y="406"/>
                      </a:lnTo>
                      <a:lnTo>
                        <a:pt x="496" y="388"/>
                      </a:lnTo>
                      <a:lnTo>
                        <a:pt x="610" y="318"/>
                      </a:lnTo>
                      <a:lnTo>
                        <a:pt x="728" y="346"/>
                      </a:lnTo>
                      <a:lnTo>
                        <a:pt x="734" y="328"/>
                      </a:lnTo>
                      <a:lnTo>
                        <a:pt x="638" y="302"/>
                      </a:lnTo>
                      <a:lnTo>
                        <a:pt x="662" y="286"/>
                      </a:lnTo>
                      <a:lnTo>
                        <a:pt x="752" y="308"/>
                      </a:lnTo>
                      <a:lnTo>
                        <a:pt x="756" y="292"/>
                      </a:lnTo>
                      <a:lnTo>
                        <a:pt x="688" y="272"/>
                      </a:lnTo>
                      <a:lnTo>
                        <a:pt x="760" y="228"/>
                      </a:lnTo>
                      <a:lnTo>
                        <a:pt x="752" y="214"/>
                      </a:lnTo>
                      <a:lnTo>
                        <a:pt x="674" y="256"/>
                      </a:lnTo>
                      <a:lnTo>
                        <a:pt x="694" y="182"/>
                      </a:lnTo>
                      <a:lnTo>
                        <a:pt x="676" y="176"/>
                      </a:lnTo>
                      <a:lnTo>
                        <a:pt x="648" y="270"/>
                      </a:lnTo>
                      <a:lnTo>
                        <a:pt x="624" y="284"/>
                      </a:lnTo>
                      <a:lnTo>
                        <a:pt x="650" y="184"/>
                      </a:lnTo>
                      <a:lnTo>
                        <a:pt x="632" y="178"/>
                      </a:lnTo>
                      <a:lnTo>
                        <a:pt x="596" y="300"/>
                      </a:lnTo>
                      <a:lnTo>
                        <a:pt x="478" y="364"/>
                      </a:lnTo>
                      <a:lnTo>
                        <a:pt x="496" y="296"/>
                      </a:lnTo>
                      <a:lnTo>
                        <a:pt x="470" y="288"/>
                      </a:lnTo>
                      <a:lnTo>
                        <a:pt x="452" y="354"/>
                      </a:lnTo>
                      <a:lnTo>
                        <a:pt x="442" y="336"/>
                      </a:lnTo>
                      <a:lnTo>
                        <a:pt x="414" y="336"/>
                      </a:lnTo>
                      <a:lnTo>
                        <a:pt x="462" y="286"/>
                      </a:lnTo>
                      <a:lnTo>
                        <a:pt x="444" y="266"/>
                      </a:lnTo>
                      <a:lnTo>
                        <a:pt x="396" y="312"/>
                      </a:lnTo>
                      <a:lnTo>
                        <a:pt x="392" y="176"/>
                      </a:lnTo>
                      <a:lnTo>
                        <a:pt x="476" y="90"/>
                      </a:lnTo>
                      <a:lnTo>
                        <a:pt x="464" y="76"/>
                      </a:lnTo>
                      <a:lnTo>
                        <a:pt x="392" y="146"/>
                      </a:lnTo>
                      <a:lnTo>
                        <a:pt x="392" y="116"/>
                      </a:lnTo>
                      <a:lnTo>
                        <a:pt x="456" y="50"/>
                      </a:lnTo>
                      <a:lnTo>
                        <a:pt x="444" y="38"/>
                      </a:lnTo>
                      <a:lnTo>
                        <a:pt x="392" y="86"/>
                      </a:lnTo>
                      <a:lnTo>
                        <a:pt x="390" y="0"/>
                      </a:lnTo>
                      <a:lnTo>
                        <a:pt x="374" y="0"/>
                      </a:lnTo>
                      <a:lnTo>
                        <a:pt x="372" y="90"/>
                      </a:lnTo>
                      <a:lnTo>
                        <a:pt x="316" y="36"/>
                      </a:lnTo>
                      <a:lnTo>
                        <a:pt x="304" y="50"/>
                      </a:lnTo>
                      <a:lnTo>
                        <a:pt x="372" y="120"/>
                      </a:lnTo>
                      <a:lnTo>
                        <a:pt x="370" y="148"/>
                      </a:lnTo>
                      <a:lnTo>
                        <a:pt x="296" y="76"/>
                      </a:lnTo>
                      <a:lnTo>
                        <a:pt x="282" y="90"/>
                      </a:lnTo>
                      <a:lnTo>
                        <a:pt x="370" y="180"/>
                      </a:lnTo>
                      <a:lnTo>
                        <a:pt x="368" y="316"/>
                      </a:lnTo>
                      <a:lnTo>
                        <a:pt x="316" y="266"/>
                      </a:lnTo>
                      <a:lnTo>
                        <a:pt x="298" y="286"/>
                      </a:lnTo>
                      <a:lnTo>
                        <a:pt x="344" y="336"/>
                      </a:lnTo>
                      <a:lnTo>
                        <a:pt x="322" y="336"/>
                      </a:lnTo>
                      <a:lnTo>
                        <a:pt x="308" y="358"/>
                      </a:lnTo>
                      <a:lnTo>
                        <a:pt x="288" y="290"/>
                      </a:lnTo>
                      <a:lnTo>
                        <a:pt x="264" y="296"/>
                      </a:lnTo>
                      <a:lnTo>
                        <a:pt x="280" y="360"/>
                      </a:lnTo>
                      <a:lnTo>
                        <a:pt x="162" y="294"/>
                      </a:lnTo>
                      <a:lnTo>
                        <a:pt x="128" y="178"/>
                      </a:lnTo>
                      <a:lnTo>
                        <a:pt x="110" y="184"/>
                      </a:lnTo>
                      <a:lnTo>
                        <a:pt x="134" y="280"/>
                      </a:lnTo>
                      <a:lnTo>
                        <a:pt x="110" y="266"/>
                      </a:lnTo>
                      <a:lnTo>
                        <a:pt x="84" y="176"/>
                      </a:lnTo>
                      <a:lnTo>
                        <a:pt x="66" y="182"/>
                      </a:lnTo>
                      <a:lnTo>
                        <a:pt x="84" y="252"/>
                      </a:lnTo>
                      <a:lnTo>
                        <a:pt x="10" y="210"/>
                      </a:lnTo>
                      <a:lnTo>
                        <a:pt x="2" y="224"/>
                      </a:lnTo>
                      <a:lnTo>
                        <a:pt x="76" y="270"/>
                      </a:lnTo>
                      <a:lnTo>
                        <a:pt x="2" y="292"/>
                      </a:lnTo>
                      <a:lnTo>
                        <a:pt x="8" y="308"/>
                      </a:lnTo>
                      <a:lnTo>
                        <a:pt x="102" y="286"/>
                      </a:lnTo>
                      <a:lnTo>
                        <a:pt x="126" y="300"/>
                      </a:lnTo>
                      <a:lnTo>
                        <a:pt x="26" y="328"/>
                      </a:lnTo>
                      <a:lnTo>
                        <a:pt x="30" y="346"/>
                      </a:lnTo>
                      <a:lnTo>
                        <a:pt x="154" y="316"/>
                      </a:lnTo>
                      <a:lnTo>
                        <a:pt x="270" y="386"/>
                      </a:lnTo>
                      <a:lnTo>
                        <a:pt x="200" y="406"/>
                      </a:lnTo>
                      <a:lnTo>
                        <a:pt x="206" y="430"/>
                      </a:lnTo>
                      <a:lnTo>
                        <a:pt x="276" y="414"/>
                      </a:lnTo>
                      <a:lnTo>
                        <a:pt x="262" y="436"/>
                      </a:lnTo>
                      <a:lnTo>
                        <a:pt x="276" y="458"/>
                      </a:lnTo>
                      <a:lnTo>
                        <a:pt x="206" y="442"/>
                      </a:lnTo>
                      <a:lnTo>
                        <a:pt x="200" y="466"/>
                      </a:lnTo>
                      <a:lnTo>
                        <a:pt x="264" y="484"/>
                      </a:lnTo>
                      <a:lnTo>
                        <a:pt x="148" y="554"/>
                      </a:lnTo>
                      <a:lnTo>
                        <a:pt x="30" y="526"/>
                      </a:lnTo>
                      <a:lnTo>
                        <a:pt x="26" y="542"/>
                      </a:lnTo>
                      <a:lnTo>
                        <a:pt x="122" y="570"/>
                      </a:lnTo>
                      <a:lnTo>
                        <a:pt x="98" y="586"/>
                      </a:lnTo>
                      <a:lnTo>
                        <a:pt x="8" y="562"/>
                      </a:lnTo>
                      <a:lnTo>
                        <a:pt x="2" y="580"/>
                      </a:lnTo>
                      <a:lnTo>
                        <a:pt x="72" y="600"/>
                      </a:lnTo>
                      <a:lnTo>
                        <a:pt x="0" y="644"/>
                      </a:lnTo>
                      <a:lnTo>
                        <a:pt x="8" y="658"/>
                      </a:lnTo>
                      <a:lnTo>
                        <a:pt x="84" y="616"/>
                      </a:lnTo>
                      <a:lnTo>
                        <a:pt x="66" y="690"/>
                      </a:lnTo>
                      <a:lnTo>
                        <a:pt x="84" y="694"/>
                      </a:lnTo>
                      <a:lnTo>
                        <a:pt x="110" y="602"/>
                      </a:lnTo>
                      <a:lnTo>
                        <a:pt x="136" y="588"/>
                      </a:lnTo>
                      <a:lnTo>
                        <a:pt x="110" y="688"/>
                      </a:lnTo>
                      <a:lnTo>
                        <a:pt x="128" y="694"/>
                      </a:lnTo>
                      <a:lnTo>
                        <a:pt x="164" y="572"/>
                      </a:lnTo>
                      <a:lnTo>
                        <a:pt x="282" y="506"/>
                      </a:lnTo>
                      <a:lnTo>
                        <a:pt x="264" y="576"/>
                      </a:lnTo>
                      <a:lnTo>
                        <a:pt x="288" y="582"/>
                      </a:lnTo>
                      <a:lnTo>
                        <a:pt x="308" y="514"/>
                      </a:lnTo>
                      <a:lnTo>
                        <a:pt x="322" y="536"/>
                      </a:lnTo>
                      <a:lnTo>
                        <a:pt x="344" y="536"/>
                      </a:lnTo>
                      <a:lnTo>
                        <a:pt x="298" y="586"/>
                      </a:lnTo>
                      <a:lnTo>
                        <a:pt x="316" y="606"/>
                      </a:lnTo>
                      <a:lnTo>
                        <a:pt x="364" y="560"/>
                      </a:lnTo>
                      <a:lnTo>
                        <a:pt x="366" y="694"/>
                      </a:lnTo>
                      <a:lnTo>
                        <a:pt x="282" y="782"/>
                      </a:lnTo>
                      <a:lnTo>
                        <a:pt x="296" y="796"/>
                      </a:lnTo>
                      <a:lnTo>
                        <a:pt x="368" y="726"/>
                      </a:lnTo>
                      <a:lnTo>
                        <a:pt x="368" y="754"/>
                      </a:lnTo>
                      <a:lnTo>
                        <a:pt x="304" y="822"/>
                      </a:lnTo>
                      <a:lnTo>
                        <a:pt x="316" y="834"/>
                      </a:lnTo>
                      <a:lnTo>
                        <a:pt x="368" y="784"/>
                      </a:lnTo>
                      <a:lnTo>
                        <a:pt x="370" y="870"/>
                      </a:lnTo>
                      <a:lnTo>
                        <a:pt x="386" y="870"/>
                      </a:lnTo>
                      <a:lnTo>
                        <a:pt x="388" y="780"/>
                      </a:lnTo>
                      <a:lnTo>
                        <a:pt x="444" y="834"/>
                      </a:lnTo>
                      <a:lnTo>
                        <a:pt x="456" y="822"/>
                      </a:lnTo>
                      <a:lnTo>
                        <a:pt x="388" y="752"/>
                      </a:lnTo>
                      <a:lnTo>
                        <a:pt x="388" y="724"/>
                      </a:lnTo>
                      <a:lnTo>
                        <a:pt x="464" y="796"/>
                      </a:lnTo>
                      <a:lnTo>
                        <a:pt x="476" y="782"/>
                      </a:lnTo>
                      <a:lnTo>
                        <a:pt x="390" y="692"/>
                      </a:lnTo>
                      <a:lnTo>
                        <a:pt x="392" y="556"/>
                      </a:lnTo>
                      <a:lnTo>
                        <a:pt x="444" y="606"/>
                      </a:lnTo>
                      <a:lnTo>
                        <a:pt x="462" y="586"/>
                      </a:lnTo>
                      <a:lnTo>
                        <a:pt x="414" y="536"/>
                      </a:lnTo>
                      <a:lnTo>
                        <a:pt x="442" y="536"/>
                      </a:lnTo>
                      <a:lnTo>
                        <a:pt x="452" y="518"/>
                      </a:lnTo>
                      <a:lnTo>
                        <a:pt x="470" y="582"/>
                      </a:lnTo>
                      <a:lnTo>
                        <a:pt x="496" y="576"/>
                      </a:lnTo>
                      <a:lnTo>
                        <a:pt x="480" y="512"/>
                      </a:lnTo>
                      <a:lnTo>
                        <a:pt x="598" y="576"/>
                      </a:lnTo>
                      <a:lnTo>
                        <a:pt x="632" y="694"/>
                      </a:lnTo>
                      <a:lnTo>
                        <a:pt x="650" y="688"/>
                      </a:lnTo>
                      <a:lnTo>
                        <a:pt x="626" y="592"/>
                      </a:lnTo>
                      <a:lnTo>
                        <a:pt x="650" y="606"/>
                      </a:lnTo>
                      <a:lnTo>
                        <a:pt x="676" y="694"/>
                      </a:lnTo>
                      <a:lnTo>
                        <a:pt x="694" y="690"/>
                      </a:lnTo>
                      <a:lnTo>
                        <a:pt x="676" y="620"/>
                      </a:lnTo>
                      <a:lnTo>
                        <a:pt x="750" y="660"/>
                      </a:lnTo>
                      <a:lnTo>
                        <a:pt x="758" y="648"/>
                      </a:lnTo>
                      <a:lnTo>
                        <a:pt x="682" y="602"/>
                      </a:lnTo>
                      <a:lnTo>
                        <a:pt x="756" y="580"/>
                      </a:lnTo>
                      <a:close/>
                      <a:moveTo>
                        <a:pt x="418" y="496"/>
                      </a:moveTo>
                      <a:lnTo>
                        <a:pt x="346" y="496"/>
                      </a:lnTo>
                      <a:lnTo>
                        <a:pt x="308" y="436"/>
                      </a:lnTo>
                      <a:lnTo>
                        <a:pt x="346" y="376"/>
                      </a:lnTo>
                      <a:lnTo>
                        <a:pt x="418" y="376"/>
                      </a:lnTo>
                      <a:lnTo>
                        <a:pt x="456" y="436"/>
                      </a:lnTo>
                      <a:lnTo>
                        <a:pt x="418" y="496"/>
                      </a:lnTo>
                      <a:close/>
                    </a:path>
                  </a:pathLst>
                </a:custGeom>
                <a:solidFill>
                  <a:srgbClr val="FEFFFF">
                    <a:alpha val="75686"/>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7" name="Google Shape;27;p1"/>
                <p:cNvSpPr/>
                <p:nvPr/>
              </p:nvSpPr>
              <p:spPr>
                <a:xfrm rot="-1200000">
                  <a:off x="7564131" y="154734"/>
                  <a:ext cx="722936" cy="825205"/>
                </a:xfrm>
                <a:custGeom>
                  <a:rect b="b" l="l" r="r" t="t"/>
                  <a:pathLst>
                    <a:path extrusionOk="0" h="936" w="820">
                      <a:moveTo>
                        <a:pt x="812" y="620"/>
                      </a:moveTo>
                      <a:lnTo>
                        <a:pt x="810" y="610"/>
                      </a:lnTo>
                      <a:lnTo>
                        <a:pt x="716" y="634"/>
                      </a:lnTo>
                      <a:lnTo>
                        <a:pt x="678" y="610"/>
                      </a:lnTo>
                      <a:lnTo>
                        <a:pt x="788" y="580"/>
                      </a:lnTo>
                      <a:lnTo>
                        <a:pt x="784" y="570"/>
                      </a:lnTo>
                      <a:lnTo>
                        <a:pt x="660" y="600"/>
                      </a:lnTo>
                      <a:lnTo>
                        <a:pt x="656" y="598"/>
                      </a:lnTo>
                      <a:lnTo>
                        <a:pt x="562" y="524"/>
                      </a:lnTo>
                      <a:lnTo>
                        <a:pt x="556" y="536"/>
                      </a:lnTo>
                      <a:lnTo>
                        <a:pt x="514" y="512"/>
                      </a:lnTo>
                      <a:lnTo>
                        <a:pt x="514" y="512"/>
                      </a:lnTo>
                      <a:lnTo>
                        <a:pt x="520" y="490"/>
                      </a:lnTo>
                      <a:lnTo>
                        <a:pt x="522" y="478"/>
                      </a:lnTo>
                      <a:lnTo>
                        <a:pt x="522" y="468"/>
                      </a:lnTo>
                      <a:lnTo>
                        <a:pt x="522" y="468"/>
                      </a:lnTo>
                      <a:lnTo>
                        <a:pt x="520" y="446"/>
                      </a:lnTo>
                      <a:lnTo>
                        <a:pt x="516" y="426"/>
                      </a:lnTo>
                      <a:lnTo>
                        <a:pt x="558" y="402"/>
                      </a:lnTo>
                      <a:lnTo>
                        <a:pt x="564" y="414"/>
                      </a:lnTo>
                      <a:lnTo>
                        <a:pt x="666" y="336"/>
                      </a:lnTo>
                      <a:lnTo>
                        <a:pt x="784" y="364"/>
                      </a:lnTo>
                      <a:lnTo>
                        <a:pt x="788" y="354"/>
                      </a:lnTo>
                      <a:lnTo>
                        <a:pt x="684" y="324"/>
                      </a:lnTo>
                      <a:lnTo>
                        <a:pt x="720" y="302"/>
                      </a:lnTo>
                      <a:lnTo>
                        <a:pt x="810" y="324"/>
                      </a:lnTo>
                      <a:lnTo>
                        <a:pt x="812" y="314"/>
                      </a:lnTo>
                      <a:lnTo>
                        <a:pt x="736" y="292"/>
                      </a:lnTo>
                      <a:lnTo>
                        <a:pt x="820" y="242"/>
                      </a:lnTo>
                      <a:lnTo>
                        <a:pt x="812" y="228"/>
                      </a:lnTo>
                      <a:lnTo>
                        <a:pt x="724" y="276"/>
                      </a:lnTo>
                      <a:lnTo>
                        <a:pt x="744" y="196"/>
                      </a:lnTo>
                      <a:lnTo>
                        <a:pt x="734" y="192"/>
                      </a:lnTo>
                      <a:lnTo>
                        <a:pt x="706" y="286"/>
                      </a:lnTo>
                      <a:lnTo>
                        <a:pt x="670" y="306"/>
                      </a:lnTo>
                      <a:lnTo>
                        <a:pt x="696" y="198"/>
                      </a:lnTo>
                      <a:lnTo>
                        <a:pt x="686" y="194"/>
                      </a:lnTo>
                      <a:lnTo>
                        <a:pt x="650" y="318"/>
                      </a:lnTo>
                      <a:lnTo>
                        <a:pt x="646" y="320"/>
                      </a:lnTo>
                      <a:lnTo>
                        <a:pt x="536" y="364"/>
                      </a:lnTo>
                      <a:lnTo>
                        <a:pt x="542" y="376"/>
                      </a:lnTo>
                      <a:lnTo>
                        <a:pt x="500" y="400"/>
                      </a:lnTo>
                      <a:lnTo>
                        <a:pt x="500" y="400"/>
                      </a:lnTo>
                      <a:lnTo>
                        <a:pt x="486" y="384"/>
                      </a:lnTo>
                      <a:lnTo>
                        <a:pt x="468" y="372"/>
                      </a:lnTo>
                      <a:lnTo>
                        <a:pt x="450" y="362"/>
                      </a:lnTo>
                      <a:lnTo>
                        <a:pt x="438" y="358"/>
                      </a:lnTo>
                      <a:lnTo>
                        <a:pt x="428" y="356"/>
                      </a:lnTo>
                      <a:lnTo>
                        <a:pt x="426" y="304"/>
                      </a:lnTo>
                      <a:lnTo>
                        <a:pt x="442" y="304"/>
                      </a:lnTo>
                      <a:lnTo>
                        <a:pt x="424" y="178"/>
                      </a:lnTo>
                      <a:lnTo>
                        <a:pt x="508" y="92"/>
                      </a:lnTo>
                      <a:lnTo>
                        <a:pt x="502" y="84"/>
                      </a:lnTo>
                      <a:lnTo>
                        <a:pt x="424" y="158"/>
                      </a:lnTo>
                      <a:lnTo>
                        <a:pt x="422" y="116"/>
                      </a:lnTo>
                      <a:lnTo>
                        <a:pt x="486" y="50"/>
                      </a:lnTo>
                      <a:lnTo>
                        <a:pt x="478" y="42"/>
                      </a:lnTo>
                      <a:lnTo>
                        <a:pt x="422" y="98"/>
                      </a:lnTo>
                      <a:lnTo>
                        <a:pt x="420" y="0"/>
                      </a:lnTo>
                      <a:lnTo>
                        <a:pt x="404" y="0"/>
                      </a:lnTo>
                      <a:lnTo>
                        <a:pt x="402" y="102"/>
                      </a:lnTo>
                      <a:lnTo>
                        <a:pt x="342" y="42"/>
                      </a:lnTo>
                      <a:lnTo>
                        <a:pt x="334" y="50"/>
                      </a:lnTo>
                      <a:lnTo>
                        <a:pt x="402" y="120"/>
                      </a:lnTo>
                      <a:lnTo>
                        <a:pt x="400" y="162"/>
                      </a:lnTo>
                      <a:lnTo>
                        <a:pt x="320" y="84"/>
                      </a:lnTo>
                      <a:lnTo>
                        <a:pt x="312" y="92"/>
                      </a:lnTo>
                      <a:lnTo>
                        <a:pt x="400" y="184"/>
                      </a:lnTo>
                      <a:lnTo>
                        <a:pt x="400" y="188"/>
                      </a:lnTo>
                      <a:lnTo>
                        <a:pt x="384" y="304"/>
                      </a:lnTo>
                      <a:lnTo>
                        <a:pt x="398" y="304"/>
                      </a:lnTo>
                      <a:lnTo>
                        <a:pt x="398" y="356"/>
                      </a:lnTo>
                      <a:lnTo>
                        <a:pt x="398" y="356"/>
                      </a:lnTo>
                      <a:lnTo>
                        <a:pt x="376" y="362"/>
                      </a:lnTo>
                      <a:lnTo>
                        <a:pt x="358" y="370"/>
                      </a:lnTo>
                      <a:lnTo>
                        <a:pt x="340" y="382"/>
                      </a:lnTo>
                      <a:lnTo>
                        <a:pt x="326" y="398"/>
                      </a:lnTo>
                      <a:lnTo>
                        <a:pt x="280" y="372"/>
                      </a:lnTo>
                      <a:lnTo>
                        <a:pt x="286" y="360"/>
                      </a:lnTo>
                      <a:lnTo>
                        <a:pt x="168" y="312"/>
                      </a:lnTo>
                      <a:lnTo>
                        <a:pt x="134" y="194"/>
                      </a:lnTo>
                      <a:lnTo>
                        <a:pt x="124" y="198"/>
                      </a:lnTo>
                      <a:lnTo>
                        <a:pt x="150" y="302"/>
                      </a:lnTo>
                      <a:lnTo>
                        <a:pt x="112" y="280"/>
                      </a:lnTo>
                      <a:lnTo>
                        <a:pt x="86" y="192"/>
                      </a:lnTo>
                      <a:lnTo>
                        <a:pt x="76" y="196"/>
                      </a:lnTo>
                      <a:lnTo>
                        <a:pt x="96" y="272"/>
                      </a:lnTo>
                      <a:lnTo>
                        <a:pt x="10" y="224"/>
                      </a:lnTo>
                      <a:lnTo>
                        <a:pt x="2" y="238"/>
                      </a:lnTo>
                      <a:lnTo>
                        <a:pt x="88" y="292"/>
                      </a:lnTo>
                      <a:lnTo>
                        <a:pt x="8" y="314"/>
                      </a:lnTo>
                      <a:lnTo>
                        <a:pt x="10" y="324"/>
                      </a:lnTo>
                      <a:lnTo>
                        <a:pt x="104" y="300"/>
                      </a:lnTo>
                      <a:lnTo>
                        <a:pt x="142" y="324"/>
                      </a:lnTo>
                      <a:lnTo>
                        <a:pt x="34" y="354"/>
                      </a:lnTo>
                      <a:lnTo>
                        <a:pt x="36" y="364"/>
                      </a:lnTo>
                      <a:lnTo>
                        <a:pt x="160" y="334"/>
                      </a:lnTo>
                      <a:lnTo>
                        <a:pt x="164" y="336"/>
                      </a:lnTo>
                      <a:lnTo>
                        <a:pt x="258" y="410"/>
                      </a:lnTo>
                      <a:lnTo>
                        <a:pt x="266" y="398"/>
                      </a:lnTo>
                      <a:lnTo>
                        <a:pt x="310" y="424"/>
                      </a:lnTo>
                      <a:lnTo>
                        <a:pt x="310" y="424"/>
                      </a:lnTo>
                      <a:lnTo>
                        <a:pt x="304" y="446"/>
                      </a:lnTo>
                      <a:lnTo>
                        <a:pt x="302" y="468"/>
                      </a:lnTo>
                      <a:lnTo>
                        <a:pt x="302" y="468"/>
                      </a:lnTo>
                      <a:lnTo>
                        <a:pt x="304" y="486"/>
                      </a:lnTo>
                      <a:lnTo>
                        <a:pt x="310" y="506"/>
                      </a:lnTo>
                      <a:lnTo>
                        <a:pt x="264" y="532"/>
                      </a:lnTo>
                      <a:lnTo>
                        <a:pt x="256" y="520"/>
                      </a:lnTo>
                      <a:lnTo>
                        <a:pt x="154" y="598"/>
                      </a:lnTo>
                      <a:lnTo>
                        <a:pt x="36" y="570"/>
                      </a:lnTo>
                      <a:lnTo>
                        <a:pt x="34" y="580"/>
                      </a:lnTo>
                      <a:lnTo>
                        <a:pt x="136" y="610"/>
                      </a:lnTo>
                      <a:lnTo>
                        <a:pt x="100" y="632"/>
                      </a:lnTo>
                      <a:lnTo>
                        <a:pt x="10" y="610"/>
                      </a:lnTo>
                      <a:lnTo>
                        <a:pt x="8" y="620"/>
                      </a:lnTo>
                      <a:lnTo>
                        <a:pt x="84" y="642"/>
                      </a:lnTo>
                      <a:lnTo>
                        <a:pt x="0" y="692"/>
                      </a:lnTo>
                      <a:lnTo>
                        <a:pt x="8" y="708"/>
                      </a:lnTo>
                      <a:lnTo>
                        <a:pt x="96" y="658"/>
                      </a:lnTo>
                      <a:lnTo>
                        <a:pt x="76" y="738"/>
                      </a:lnTo>
                      <a:lnTo>
                        <a:pt x="86" y="742"/>
                      </a:lnTo>
                      <a:lnTo>
                        <a:pt x="114" y="648"/>
                      </a:lnTo>
                      <a:lnTo>
                        <a:pt x="152" y="628"/>
                      </a:lnTo>
                      <a:lnTo>
                        <a:pt x="124" y="738"/>
                      </a:lnTo>
                      <a:lnTo>
                        <a:pt x="134" y="740"/>
                      </a:lnTo>
                      <a:lnTo>
                        <a:pt x="170" y="618"/>
                      </a:lnTo>
                      <a:lnTo>
                        <a:pt x="174" y="616"/>
                      </a:lnTo>
                      <a:lnTo>
                        <a:pt x="284" y="570"/>
                      </a:lnTo>
                      <a:lnTo>
                        <a:pt x="278" y="558"/>
                      </a:lnTo>
                      <a:lnTo>
                        <a:pt x="324" y="532"/>
                      </a:lnTo>
                      <a:lnTo>
                        <a:pt x="324" y="532"/>
                      </a:lnTo>
                      <a:lnTo>
                        <a:pt x="338" y="548"/>
                      </a:lnTo>
                      <a:lnTo>
                        <a:pt x="354" y="560"/>
                      </a:lnTo>
                      <a:lnTo>
                        <a:pt x="372" y="568"/>
                      </a:lnTo>
                      <a:lnTo>
                        <a:pt x="392" y="574"/>
                      </a:lnTo>
                      <a:lnTo>
                        <a:pt x="394" y="624"/>
                      </a:lnTo>
                      <a:lnTo>
                        <a:pt x="380" y="624"/>
                      </a:lnTo>
                      <a:lnTo>
                        <a:pt x="396" y="752"/>
                      </a:lnTo>
                      <a:lnTo>
                        <a:pt x="312" y="842"/>
                      </a:lnTo>
                      <a:lnTo>
                        <a:pt x="320" y="850"/>
                      </a:lnTo>
                      <a:lnTo>
                        <a:pt x="396" y="774"/>
                      </a:lnTo>
                      <a:lnTo>
                        <a:pt x="398" y="818"/>
                      </a:lnTo>
                      <a:lnTo>
                        <a:pt x="334" y="884"/>
                      </a:lnTo>
                      <a:lnTo>
                        <a:pt x="342" y="892"/>
                      </a:lnTo>
                      <a:lnTo>
                        <a:pt x="398" y="838"/>
                      </a:lnTo>
                      <a:lnTo>
                        <a:pt x="400" y="936"/>
                      </a:lnTo>
                      <a:lnTo>
                        <a:pt x="416" y="936"/>
                      </a:lnTo>
                      <a:lnTo>
                        <a:pt x="418" y="834"/>
                      </a:lnTo>
                      <a:lnTo>
                        <a:pt x="478" y="892"/>
                      </a:lnTo>
                      <a:lnTo>
                        <a:pt x="486" y="884"/>
                      </a:lnTo>
                      <a:lnTo>
                        <a:pt x="420" y="814"/>
                      </a:lnTo>
                      <a:lnTo>
                        <a:pt x="420" y="772"/>
                      </a:lnTo>
                      <a:lnTo>
                        <a:pt x="502" y="850"/>
                      </a:lnTo>
                      <a:lnTo>
                        <a:pt x="508" y="842"/>
                      </a:lnTo>
                      <a:lnTo>
                        <a:pt x="420" y="750"/>
                      </a:lnTo>
                      <a:lnTo>
                        <a:pt x="420" y="744"/>
                      </a:lnTo>
                      <a:lnTo>
                        <a:pt x="436" y="624"/>
                      </a:lnTo>
                      <a:lnTo>
                        <a:pt x="422" y="624"/>
                      </a:lnTo>
                      <a:lnTo>
                        <a:pt x="424" y="576"/>
                      </a:lnTo>
                      <a:lnTo>
                        <a:pt x="424" y="576"/>
                      </a:lnTo>
                      <a:lnTo>
                        <a:pt x="444" y="570"/>
                      </a:lnTo>
                      <a:lnTo>
                        <a:pt x="464" y="564"/>
                      </a:lnTo>
                      <a:lnTo>
                        <a:pt x="482" y="552"/>
                      </a:lnTo>
                      <a:lnTo>
                        <a:pt x="498" y="536"/>
                      </a:lnTo>
                      <a:lnTo>
                        <a:pt x="540" y="562"/>
                      </a:lnTo>
                      <a:lnTo>
                        <a:pt x="534" y="574"/>
                      </a:lnTo>
                      <a:lnTo>
                        <a:pt x="652" y="622"/>
                      </a:lnTo>
                      <a:lnTo>
                        <a:pt x="686" y="740"/>
                      </a:lnTo>
                      <a:lnTo>
                        <a:pt x="696" y="738"/>
                      </a:lnTo>
                      <a:lnTo>
                        <a:pt x="670" y="632"/>
                      </a:lnTo>
                      <a:lnTo>
                        <a:pt x="708" y="654"/>
                      </a:lnTo>
                      <a:lnTo>
                        <a:pt x="734" y="742"/>
                      </a:lnTo>
                      <a:lnTo>
                        <a:pt x="744" y="738"/>
                      </a:lnTo>
                      <a:lnTo>
                        <a:pt x="724" y="662"/>
                      </a:lnTo>
                      <a:lnTo>
                        <a:pt x="812" y="710"/>
                      </a:lnTo>
                      <a:lnTo>
                        <a:pt x="820" y="696"/>
                      </a:lnTo>
                      <a:lnTo>
                        <a:pt x="732" y="644"/>
                      </a:lnTo>
                      <a:lnTo>
                        <a:pt x="812" y="620"/>
                      </a:lnTo>
                      <a:close/>
                      <a:moveTo>
                        <a:pt x="412" y="546"/>
                      </a:moveTo>
                      <a:lnTo>
                        <a:pt x="412" y="546"/>
                      </a:lnTo>
                      <a:lnTo>
                        <a:pt x="396" y="544"/>
                      </a:lnTo>
                      <a:lnTo>
                        <a:pt x="382" y="540"/>
                      </a:lnTo>
                      <a:lnTo>
                        <a:pt x="368" y="532"/>
                      </a:lnTo>
                      <a:lnTo>
                        <a:pt x="358" y="522"/>
                      </a:lnTo>
                      <a:lnTo>
                        <a:pt x="348" y="510"/>
                      </a:lnTo>
                      <a:lnTo>
                        <a:pt x="340" y="498"/>
                      </a:lnTo>
                      <a:lnTo>
                        <a:pt x="336" y="482"/>
                      </a:lnTo>
                      <a:lnTo>
                        <a:pt x="334" y="468"/>
                      </a:lnTo>
                      <a:lnTo>
                        <a:pt x="334" y="468"/>
                      </a:lnTo>
                      <a:lnTo>
                        <a:pt x="336" y="452"/>
                      </a:lnTo>
                      <a:lnTo>
                        <a:pt x="340" y="436"/>
                      </a:lnTo>
                      <a:lnTo>
                        <a:pt x="348" y="424"/>
                      </a:lnTo>
                      <a:lnTo>
                        <a:pt x="358" y="412"/>
                      </a:lnTo>
                      <a:lnTo>
                        <a:pt x="368" y="402"/>
                      </a:lnTo>
                      <a:lnTo>
                        <a:pt x="382" y="394"/>
                      </a:lnTo>
                      <a:lnTo>
                        <a:pt x="396" y="390"/>
                      </a:lnTo>
                      <a:lnTo>
                        <a:pt x="412" y="388"/>
                      </a:lnTo>
                      <a:lnTo>
                        <a:pt x="412" y="388"/>
                      </a:lnTo>
                      <a:lnTo>
                        <a:pt x="428" y="390"/>
                      </a:lnTo>
                      <a:lnTo>
                        <a:pt x="442" y="394"/>
                      </a:lnTo>
                      <a:lnTo>
                        <a:pt x="456" y="402"/>
                      </a:lnTo>
                      <a:lnTo>
                        <a:pt x="468" y="412"/>
                      </a:lnTo>
                      <a:lnTo>
                        <a:pt x="478" y="424"/>
                      </a:lnTo>
                      <a:lnTo>
                        <a:pt x="484" y="436"/>
                      </a:lnTo>
                      <a:lnTo>
                        <a:pt x="490" y="452"/>
                      </a:lnTo>
                      <a:lnTo>
                        <a:pt x="490" y="468"/>
                      </a:lnTo>
                      <a:lnTo>
                        <a:pt x="490" y="468"/>
                      </a:lnTo>
                      <a:lnTo>
                        <a:pt x="490" y="482"/>
                      </a:lnTo>
                      <a:lnTo>
                        <a:pt x="484" y="498"/>
                      </a:lnTo>
                      <a:lnTo>
                        <a:pt x="478" y="510"/>
                      </a:lnTo>
                      <a:lnTo>
                        <a:pt x="468" y="522"/>
                      </a:lnTo>
                      <a:lnTo>
                        <a:pt x="456" y="532"/>
                      </a:lnTo>
                      <a:lnTo>
                        <a:pt x="442" y="540"/>
                      </a:lnTo>
                      <a:lnTo>
                        <a:pt x="428" y="544"/>
                      </a:lnTo>
                      <a:lnTo>
                        <a:pt x="412" y="546"/>
                      </a:lnTo>
                      <a:lnTo>
                        <a:pt x="412" y="546"/>
                      </a:lnTo>
                      <a:close/>
                    </a:path>
                  </a:pathLst>
                </a:custGeom>
                <a:solidFill>
                  <a:srgbClr val="FEFFFF">
                    <a:alpha val="75686"/>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8" name="Google Shape;28;p1"/>
                <p:cNvSpPr/>
                <p:nvPr/>
              </p:nvSpPr>
              <p:spPr>
                <a:xfrm rot="-660000">
                  <a:off x="7869058" y="3830515"/>
                  <a:ext cx="639682" cy="729516"/>
                </a:xfrm>
                <a:custGeom>
                  <a:rect b="b" l="l" r="r" t="t"/>
                  <a:pathLst>
                    <a:path extrusionOk="0" h="942" w="826">
                      <a:moveTo>
                        <a:pt x="818" y="628"/>
                      </a:moveTo>
                      <a:lnTo>
                        <a:pt x="814" y="610"/>
                      </a:lnTo>
                      <a:lnTo>
                        <a:pt x="718" y="634"/>
                      </a:lnTo>
                      <a:lnTo>
                        <a:pt x="690" y="616"/>
                      </a:lnTo>
                      <a:lnTo>
                        <a:pt x="792" y="588"/>
                      </a:lnTo>
                      <a:lnTo>
                        <a:pt x="788" y="570"/>
                      </a:lnTo>
                      <a:lnTo>
                        <a:pt x="662" y="600"/>
                      </a:lnTo>
                      <a:lnTo>
                        <a:pt x="518" y="514"/>
                      </a:lnTo>
                      <a:lnTo>
                        <a:pt x="542" y="472"/>
                      </a:lnTo>
                      <a:lnTo>
                        <a:pt x="520" y="436"/>
                      </a:lnTo>
                      <a:lnTo>
                        <a:pt x="668" y="346"/>
                      </a:lnTo>
                      <a:lnTo>
                        <a:pt x="788" y="376"/>
                      </a:lnTo>
                      <a:lnTo>
                        <a:pt x="792" y="358"/>
                      </a:lnTo>
                      <a:lnTo>
                        <a:pt x="694" y="330"/>
                      </a:lnTo>
                      <a:lnTo>
                        <a:pt x="722" y="314"/>
                      </a:lnTo>
                      <a:lnTo>
                        <a:pt x="814" y="336"/>
                      </a:lnTo>
                      <a:lnTo>
                        <a:pt x="818" y="318"/>
                      </a:lnTo>
                      <a:lnTo>
                        <a:pt x="748" y="298"/>
                      </a:lnTo>
                      <a:lnTo>
                        <a:pt x="826" y="250"/>
                      </a:lnTo>
                      <a:lnTo>
                        <a:pt x="814" y="228"/>
                      </a:lnTo>
                      <a:lnTo>
                        <a:pt x="730" y="276"/>
                      </a:lnTo>
                      <a:lnTo>
                        <a:pt x="750" y="200"/>
                      </a:lnTo>
                      <a:lnTo>
                        <a:pt x="732" y="196"/>
                      </a:lnTo>
                      <a:lnTo>
                        <a:pt x="704" y="290"/>
                      </a:lnTo>
                      <a:lnTo>
                        <a:pt x="676" y="306"/>
                      </a:lnTo>
                      <a:lnTo>
                        <a:pt x="702" y="202"/>
                      </a:lnTo>
                      <a:lnTo>
                        <a:pt x="684" y="196"/>
                      </a:lnTo>
                      <a:lnTo>
                        <a:pt x="648" y="320"/>
                      </a:lnTo>
                      <a:lnTo>
                        <a:pt x="502" y="400"/>
                      </a:lnTo>
                      <a:lnTo>
                        <a:pt x="478" y="360"/>
                      </a:lnTo>
                      <a:lnTo>
                        <a:pt x="434" y="360"/>
                      </a:lnTo>
                      <a:lnTo>
                        <a:pt x="432" y="188"/>
                      </a:lnTo>
                      <a:lnTo>
                        <a:pt x="516" y="100"/>
                      </a:lnTo>
                      <a:lnTo>
                        <a:pt x="504" y="86"/>
                      </a:lnTo>
                      <a:lnTo>
                        <a:pt x="430" y="158"/>
                      </a:lnTo>
                      <a:lnTo>
                        <a:pt x="430" y="124"/>
                      </a:lnTo>
                      <a:lnTo>
                        <a:pt x="494" y="58"/>
                      </a:lnTo>
                      <a:lnTo>
                        <a:pt x="482" y="46"/>
                      </a:lnTo>
                      <a:lnTo>
                        <a:pt x="430" y="94"/>
                      </a:lnTo>
                      <a:lnTo>
                        <a:pt x="428" y="0"/>
                      </a:lnTo>
                      <a:lnTo>
                        <a:pt x="402" y="0"/>
                      </a:lnTo>
                      <a:lnTo>
                        <a:pt x="402" y="98"/>
                      </a:lnTo>
                      <a:lnTo>
                        <a:pt x="346" y="44"/>
                      </a:lnTo>
                      <a:lnTo>
                        <a:pt x="332" y="58"/>
                      </a:lnTo>
                      <a:lnTo>
                        <a:pt x="400" y="128"/>
                      </a:lnTo>
                      <a:lnTo>
                        <a:pt x="400" y="160"/>
                      </a:lnTo>
                      <a:lnTo>
                        <a:pt x="324" y="86"/>
                      </a:lnTo>
                      <a:lnTo>
                        <a:pt x="310" y="100"/>
                      </a:lnTo>
                      <a:lnTo>
                        <a:pt x="400" y="192"/>
                      </a:lnTo>
                      <a:lnTo>
                        <a:pt x="396" y="360"/>
                      </a:lnTo>
                      <a:lnTo>
                        <a:pt x="352" y="360"/>
                      </a:lnTo>
                      <a:lnTo>
                        <a:pt x="332" y="398"/>
                      </a:lnTo>
                      <a:lnTo>
                        <a:pt x="178" y="314"/>
                      </a:lnTo>
                      <a:lnTo>
                        <a:pt x="142" y="196"/>
                      </a:lnTo>
                      <a:lnTo>
                        <a:pt x="124" y="202"/>
                      </a:lnTo>
                      <a:lnTo>
                        <a:pt x="150" y="300"/>
                      </a:lnTo>
                      <a:lnTo>
                        <a:pt x="120" y="284"/>
                      </a:lnTo>
                      <a:lnTo>
                        <a:pt x="94" y="194"/>
                      </a:lnTo>
                      <a:lnTo>
                        <a:pt x="78" y="200"/>
                      </a:lnTo>
                      <a:lnTo>
                        <a:pt x="94" y="270"/>
                      </a:lnTo>
                      <a:lnTo>
                        <a:pt x="14" y="226"/>
                      </a:lnTo>
                      <a:lnTo>
                        <a:pt x="2" y="246"/>
                      </a:lnTo>
                      <a:lnTo>
                        <a:pt x="84" y="296"/>
                      </a:lnTo>
                      <a:lnTo>
                        <a:pt x="10" y="318"/>
                      </a:lnTo>
                      <a:lnTo>
                        <a:pt x="14" y="336"/>
                      </a:lnTo>
                      <a:lnTo>
                        <a:pt x="110" y="312"/>
                      </a:lnTo>
                      <a:lnTo>
                        <a:pt x="136" y="328"/>
                      </a:lnTo>
                      <a:lnTo>
                        <a:pt x="34" y="358"/>
                      </a:lnTo>
                      <a:lnTo>
                        <a:pt x="40" y="376"/>
                      </a:lnTo>
                      <a:lnTo>
                        <a:pt x="164" y="346"/>
                      </a:lnTo>
                      <a:lnTo>
                        <a:pt x="312" y="434"/>
                      </a:lnTo>
                      <a:lnTo>
                        <a:pt x="290" y="472"/>
                      </a:lnTo>
                      <a:lnTo>
                        <a:pt x="310" y="508"/>
                      </a:lnTo>
                      <a:lnTo>
                        <a:pt x="160" y="598"/>
                      </a:lnTo>
                      <a:lnTo>
                        <a:pt x="40" y="570"/>
                      </a:lnTo>
                      <a:lnTo>
                        <a:pt x="34" y="588"/>
                      </a:lnTo>
                      <a:lnTo>
                        <a:pt x="132" y="616"/>
                      </a:lnTo>
                      <a:lnTo>
                        <a:pt x="104" y="632"/>
                      </a:lnTo>
                      <a:lnTo>
                        <a:pt x="14" y="610"/>
                      </a:lnTo>
                      <a:lnTo>
                        <a:pt x="10" y="628"/>
                      </a:lnTo>
                      <a:lnTo>
                        <a:pt x="80" y="648"/>
                      </a:lnTo>
                      <a:lnTo>
                        <a:pt x="0" y="696"/>
                      </a:lnTo>
                      <a:lnTo>
                        <a:pt x="12" y="716"/>
                      </a:lnTo>
                      <a:lnTo>
                        <a:pt x="96" y="670"/>
                      </a:lnTo>
                      <a:lnTo>
                        <a:pt x="78" y="746"/>
                      </a:lnTo>
                      <a:lnTo>
                        <a:pt x="94" y="750"/>
                      </a:lnTo>
                      <a:lnTo>
                        <a:pt x="122" y="656"/>
                      </a:lnTo>
                      <a:lnTo>
                        <a:pt x="150" y="640"/>
                      </a:lnTo>
                      <a:lnTo>
                        <a:pt x="124" y="744"/>
                      </a:lnTo>
                      <a:lnTo>
                        <a:pt x="142" y="748"/>
                      </a:lnTo>
                      <a:lnTo>
                        <a:pt x="178" y="624"/>
                      </a:lnTo>
                      <a:lnTo>
                        <a:pt x="328" y="542"/>
                      </a:lnTo>
                      <a:lnTo>
                        <a:pt x="352" y="584"/>
                      </a:lnTo>
                      <a:lnTo>
                        <a:pt x="392" y="584"/>
                      </a:lnTo>
                      <a:lnTo>
                        <a:pt x="396" y="756"/>
                      </a:lnTo>
                      <a:lnTo>
                        <a:pt x="310" y="846"/>
                      </a:lnTo>
                      <a:lnTo>
                        <a:pt x="324" y="858"/>
                      </a:lnTo>
                      <a:lnTo>
                        <a:pt x="396" y="788"/>
                      </a:lnTo>
                      <a:lnTo>
                        <a:pt x="396" y="820"/>
                      </a:lnTo>
                      <a:lnTo>
                        <a:pt x="332" y="888"/>
                      </a:lnTo>
                      <a:lnTo>
                        <a:pt x="346" y="900"/>
                      </a:lnTo>
                      <a:lnTo>
                        <a:pt x="398" y="850"/>
                      </a:lnTo>
                      <a:lnTo>
                        <a:pt x="400" y="942"/>
                      </a:lnTo>
                      <a:lnTo>
                        <a:pt x="424" y="942"/>
                      </a:lnTo>
                      <a:lnTo>
                        <a:pt x="426" y="846"/>
                      </a:lnTo>
                      <a:lnTo>
                        <a:pt x="482" y="900"/>
                      </a:lnTo>
                      <a:lnTo>
                        <a:pt x="494" y="888"/>
                      </a:lnTo>
                      <a:lnTo>
                        <a:pt x="426" y="816"/>
                      </a:lnTo>
                      <a:lnTo>
                        <a:pt x="426" y="784"/>
                      </a:lnTo>
                      <a:lnTo>
                        <a:pt x="504" y="858"/>
                      </a:lnTo>
                      <a:lnTo>
                        <a:pt x="516" y="844"/>
                      </a:lnTo>
                      <a:lnTo>
                        <a:pt x="428" y="752"/>
                      </a:lnTo>
                      <a:lnTo>
                        <a:pt x="430" y="584"/>
                      </a:lnTo>
                      <a:lnTo>
                        <a:pt x="478" y="584"/>
                      </a:lnTo>
                      <a:lnTo>
                        <a:pt x="500" y="548"/>
                      </a:lnTo>
                      <a:lnTo>
                        <a:pt x="650" y="630"/>
                      </a:lnTo>
                      <a:lnTo>
                        <a:pt x="684" y="748"/>
                      </a:lnTo>
                      <a:lnTo>
                        <a:pt x="702" y="744"/>
                      </a:lnTo>
                      <a:lnTo>
                        <a:pt x="678" y="646"/>
                      </a:lnTo>
                      <a:lnTo>
                        <a:pt x="706" y="660"/>
                      </a:lnTo>
                      <a:lnTo>
                        <a:pt x="732" y="750"/>
                      </a:lnTo>
                      <a:lnTo>
                        <a:pt x="750" y="746"/>
                      </a:lnTo>
                      <a:lnTo>
                        <a:pt x="732" y="674"/>
                      </a:lnTo>
                      <a:lnTo>
                        <a:pt x="812" y="720"/>
                      </a:lnTo>
                      <a:lnTo>
                        <a:pt x="826" y="698"/>
                      </a:lnTo>
                      <a:lnTo>
                        <a:pt x="742" y="648"/>
                      </a:lnTo>
                      <a:lnTo>
                        <a:pt x="818" y="628"/>
                      </a:lnTo>
                      <a:close/>
                      <a:moveTo>
                        <a:pt x="456" y="544"/>
                      </a:moveTo>
                      <a:lnTo>
                        <a:pt x="376" y="544"/>
                      </a:lnTo>
                      <a:lnTo>
                        <a:pt x="336" y="472"/>
                      </a:lnTo>
                      <a:lnTo>
                        <a:pt x="376" y="400"/>
                      </a:lnTo>
                      <a:lnTo>
                        <a:pt x="456" y="400"/>
                      </a:lnTo>
                      <a:lnTo>
                        <a:pt x="496" y="472"/>
                      </a:lnTo>
                      <a:lnTo>
                        <a:pt x="456" y="544"/>
                      </a:lnTo>
                      <a:close/>
                    </a:path>
                  </a:pathLst>
                </a:custGeom>
                <a:noFill/>
                <a:ln cap="flat" cmpd="sng" w="9525">
                  <a:solidFill>
                    <a:srgbClr val="FEFFFF">
                      <a:alpha val="25490"/>
                    </a:srgbClr>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9" name="Google Shape;29;p1"/>
                <p:cNvSpPr/>
                <p:nvPr/>
              </p:nvSpPr>
              <p:spPr>
                <a:xfrm rot="900000">
                  <a:off x="8027251" y="1799143"/>
                  <a:ext cx="766532" cy="869062"/>
                </a:xfrm>
                <a:custGeom>
                  <a:rect b="b" l="l" r="r" t="t"/>
                  <a:pathLst>
                    <a:path extrusionOk="0" h="712" w="628">
                      <a:moveTo>
                        <a:pt x="620" y="470"/>
                      </a:moveTo>
                      <a:lnTo>
                        <a:pt x="618" y="462"/>
                      </a:lnTo>
                      <a:lnTo>
                        <a:pt x="546" y="480"/>
                      </a:lnTo>
                      <a:lnTo>
                        <a:pt x="520" y="464"/>
                      </a:lnTo>
                      <a:lnTo>
                        <a:pt x="602" y="440"/>
                      </a:lnTo>
                      <a:lnTo>
                        <a:pt x="598" y="430"/>
                      </a:lnTo>
                      <a:lnTo>
                        <a:pt x="504" y="454"/>
                      </a:lnTo>
                      <a:lnTo>
                        <a:pt x="460" y="428"/>
                      </a:lnTo>
                      <a:lnTo>
                        <a:pt x="400" y="374"/>
                      </a:lnTo>
                      <a:lnTo>
                        <a:pt x="400" y="374"/>
                      </a:lnTo>
                      <a:lnTo>
                        <a:pt x="402" y="354"/>
                      </a:lnTo>
                      <a:lnTo>
                        <a:pt x="402" y="354"/>
                      </a:lnTo>
                      <a:lnTo>
                        <a:pt x="402" y="338"/>
                      </a:lnTo>
                      <a:lnTo>
                        <a:pt x="464" y="282"/>
                      </a:lnTo>
                      <a:lnTo>
                        <a:pt x="508" y="254"/>
                      </a:lnTo>
                      <a:lnTo>
                        <a:pt x="598" y="278"/>
                      </a:lnTo>
                      <a:lnTo>
                        <a:pt x="602" y="268"/>
                      </a:lnTo>
                      <a:lnTo>
                        <a:pt x="524" y="246"/>
                      </a:lnTo>
                      <a:lnTo>
                        <a:pt x="550" y="230"/>
                      </a:lnTo>
                      <a:lnTo>
                        <a:pt x="618" y="246"/>
                      </a:lnTo>
                      <a:lnTo>
                        <a:pt x="620" y="236"/>
                      </a:lnTo>
                      <a:lnTo>
                        <a:pt x="564" y="220"/>
                      </a:lnTo>
                      <a:lnTo>
                        <a:pt x="628" y="182"/>
                      </a:lnTo>
                      <a:lnTo>
                        <a:pt x="620" y="170"/>
                      </a:lnTo>
                      <a:lnTo>
                        <a:pt x="554" y="206"/>
                      </a:lnTo>
                      <a:lnTo>
                        <a:pt x="568" y="146"/>
                      </a:lnTo>
                      <a:lnTo>
                        <a:pt x="558" y="144"/>
                      </a:lnTo>
                      <a:lnTo>
                        <a:pt x="538" y="214"/>
                      </a:lnTo>
                      <a:lnTo>
                        <a:pt x="512" y="230"/>
                      </a:lnTo>
                      <a:lnTo>
                        <a:pt x="532" y="148"/>
                      </a:lnTo>
                      <a:lnTo>
                        <a:pt x="522" y="144"/>
                      </a:lnTo>
                      <a:lnTo>
                        <a:pt x="494" y="238"/>
                      </a:lnTo>
                      <a:lnTo>
                        <a:pt x="450" y="264"/>
                      </a:lnTo>
                      <a:lnTo>
                        <a:pt x="374" y="288"/>
                      </a:lnTo>
                      <a:lnTo>
                        <a:pt x="374" y="288"/>
                      </a:lnTo>
                      <a:lnTo>
                        <a:pt x="360" y="278"/>
                      </a:lnTo>
                      <a:lnTo>
                        <a:pt x="344" y="272"/>
                      </a:lnTo>
                      <a:lnTo>
                        <a:pt x="326" y="186"/>
                      </a:lnTo>
                      <a:lnTo>
                        <a:pt x="324" y="136"/>
                      </a:lnTo>
                      <a:lnTo>
                        <a:pt x="390" y="68"/>
                      </a:lnTo>
                      <a:lnTo>
                        <a:pt x="382" y="62"/>
                      </a:lnTo>
                      <a:lnTo>
                        <a:pt x="324" y="118"/>
                      </a:lnTo>
                      <a:lnTo>
                        <a:pt x="324" y="86"/>
                      </a:lnTo>
                      <a:lnTo>
                        <a:pt x="372" y="36"/>
                      </a:lnTo>
                      <a:lnTo>
                        <a:pt x="366" y="30"/>
                      </a:lnTo>
                      <a:lnTo>
                        <a:pt x="324" y="72"/>
                      </a:lnTo>
                      <a:lnTo>
                        <a:pt x="322" y="0"/>
                      </a:lnTo>
                      <a:lnTo>
                        <a:pt x="308" y="0"/>
                      </a:lnTo>
                      <a:lnTo>
                        <a:pt x="306" y="74"/>
                      </a:lnTo>
                      <a:lnTo>
                        <a:pt x="260" y="30"/>
                      </a:lnTo>
                      <a:lnTo>
                        <a:pt x="254" y="36"/>
                      </a:lnTo>
                      <a:lnTo>
                        <a:pt x="306" y="90"/>
                      </a:lnTo>
                      <a:lnTo>
                        <a:pt x="304" y="120"/>
                      </a:lnTo>
                      <a:lnTo>
                        <a:pt x="244" y="62"/>
                      </a:lnTo>
                      <a:lnTo>
                        <a:pt x="236" y="68"/>
                      </a:lnTo>
                      <a:lnTo>
                        <a:pt x="304" y="138"/>
                      </a:lnTo>
                      <a:lnTo>
                        <a:pt x="304" y="190"/>
                      </a:lnTo>
                      <a:lnTo>
                        <a:pt x="286" y="270"/>
                      </a:lnTo>
                      <a:lnTo>
                        <a:pt x="286" y="270"/>
                      </a:lnTo>
                      <a:lnTo>
                        <a:pt x="272" y="278"/>
                      </a:lnTo>
                      <a:lnTo>
                        <a:pt x="258" y="286"/>
                      </a:lnTo>
                      <a:lnTo>
                        <a:pt x="174" y="260"/>
                      </a:lnTo>
                      <a:lnTo>
                        <a:pt x="130" y="234"/>
                      </a:lnTo>
                      <a:lnTo>
                        <a:pt x="104" y="144"/>
                      </a:lnTo>
                      <a:lnTo>
                        <a:pt x="94" y="148"/>
                      </a:lnTo>
                      <a:lnTo>
                        <a:pt x="114" y="226"/>
                      </a:lnTo>
                      <a:lnTo>
                        <a:pt x="86" y="212"/>
                      </a:lnTo>
                      <a:lnTo>
                        <a:pt x="68" y="144"/>
                      </a:lnTo>
                      <a:lnTo>
                        <a:pt x="58" y="146"/>
                      </a:lnTo>
                      <a:lnTo>
                        <a:pt x="72" y="204"/>
                      </a:lnTo>
                      <a:lnTo>
                        <a:pt x="8" y="168"/>
                      </a:lnTo>
                      <a:lnTo>
                        <a:pt x="0" y="180"/>
                      </a:lnTo>
                      <a:lnTo>
                        <a:pt x="66" y="220"/>
                      </a:lnTo>
                      <a:lnTo>
                        <a:pt x="6" y="236"/>
                      </a:lnTo>
                      <a:lnTo>
                        <a:pt x="8" y="246"/>
                      </a:lnTo>
                      <a:lnTo>
                        <a:pt x="80" y="228"/>
                      </a:lnTo>
                      <a:lnTo>
                        <a:pt x="106" y="244"/>
                      </a:lnTo>
                      <a:lnTo>
                        <a:pt x="26" y="268"/>
                      </a:lnTo>
                      <a:lnTo>
                        <a:pt x="28" y="278"/>
                      </a:lnTo>
                      <a:lnTo>
                        <a:pt x="122" y="254"/>
                      </a:lnTo>
                      <a:lnTo>
                        <a:pt x="166" y="280"/>
                      </a:lnTo>
                      <a:lnTo>
                        <a:pt x="228" y="336"/>
                      </a:lnTo>
                      <a:lnTo>
                        <a:pt x="228" y="336"/>
                      </a:lnTo>
                      <a:lnTo>
                        <a:pt x="228" y="354"/>
                      </a:lnTo>
                      <a:lnTo>
                        <a:pt x="228" y="354"/>
                      </a:lnTo>
                      <a:lnTo>
                        <a:pt x="228" y="366"/>
                      </a:lnTo>
                      <a:lnTo>
                        <a:pt x="162" y="426"/>
                      </a:lnTo>
                      <a:lnTo>
                        <a:pt x="118" y="452"/>
                      </a:lnTo>
                      <a:lnTo>
                        <a:pt x="28" y="430"/>
                      </a:lnTo>
                      <a:lnTo>
                        <a:pt x="26" y="440"/>
                      </a:lnTo>
                      <a:lnTo>
                        <a:pt x="102" y="462"/>
                      </a:lnTo>
                      <a:lnTo>
                        <a:pt x="76" y="478"/>
                      </a:lnTo>
                      <a:lnTo>
                        <a:pt x="8" y="462"/>
                      </a:lnTo>
                      <a:lnTo>
                        <a:pt x="6" y="470"/>
                      </a:lnTo>
                      <a:lnTo>
                        <a:pt x="62" y="488"/>
                      </a:lnTo>
                      <a:lnTo>
                        <a:pt x="0" y="526"/>
                      </a:lnTo>
                      <a:lnTo>
                        <a:pt x="6" y="538"/>
                      </a:lnTo>
                      <a:lnTo>
                        <a:pt x="74" y="500"/>
                      </a:lnTo>
                      <a:lnTo>
                        <a:pt x="58" y="562"/>
                      </a:lnTo>
                      <a:lnTo>
                        <a:pt x="68" y="564"/>
                      </a:lnTo>
                      <a:lnTo>
                        <a:pt x="88" y="492"/>
                      </a:lnTo>
                      <a:lnTo>
                        <a:pt x="114" y="478"/>
                      </a:lnTo>
                      <a:lnTo>
                        <a:pt x="94" y="560"/>
                      </a:lnTo>
                      <a:lnTo>
                        <a:pt x="104" y="562"/>
                      </a:lnTo>
                      <a:lnTo>
                        <a:pt x="132" y="468"/>
                      </a:lnTo>
                      <a:lnTo>
                        <a:pt x="176" y="444"/>
                      </a:lnTo>
                      <a:lnTo>
                        <a:pt x="256" y="418"/>
                      </a:lnTo>
                      <a:lnTo>
                        <a:pt x="256" y="418"/>
                      </a:lnTo>
                      <a:lnTo>
                        <a:pt x="268" y="428"/>
                      </a:lnTo>
                      <a:lnTo>
                        <a:pt x="282" y="436"/>
                      </a:lnTo>
                      <a:lnTo>
                        <a:pt x="300" y="522"/>
                      </a:lnTo>
                      <a:lnTo>
                        <a:pt x="302" y="572"/>
                      </a:lnTo>
                      <a:lnTo>
                        <a:pt x="236" y="640"/>
                      </a:lnTo>
                      <a:lnTo>
                        <a:pt x="244" y="646"/>
                      </a:lnTo>
                      <a:lnTo>
                        <a:pt x="302" y="590"/>
                      </a:lnTo>
                      <a:lnTo>
                        <a:pt x="302" y="620"/>
                      </a:lnTo>
                      <a:lnTo>
                        <a:pt x="254" y="672"/>
                      </a:lnTo>
                      <a:lnTo>
                        <a:pt x="260" y="678"/>
                      </a:lnTo>
                      <a:lnTo>
                        <a:pt x="304" y="638"/>
                      </a:lnTo>
                      <a:lnTo>
                        <a:pt x="304" y="712"/>
                      </a:lnTo>
                      <a:lnTo>
                        <a:pt x="320" y="712"/>
                      </a:lnTo>
                      <a:lnTo>
                        <a:pt x="320" y="636"/>
                      </a:lnTo>
                      <a:lnTo>
                        <a:pt x="366" y="678"/>
                      </a:lnTo>
                      <a:lnTo>
                        <a:pt x="372" y="672"/>
                      </a:lnTo>
                      <a:lnTo>
                        <a:pt x="320" y="618"/>
                      </a:lnTo>
                      <a:lnTo>
                        <a:pt x="322" y="588"/>
                      </a:lnTo>
                      <a:lnTo>
                        <a:pt x="382" y="646"/>
                      </a:lnTo>
                      <a:lnTo>
                        <a:pt x="390" y="640"/>
                      </a:lnTo>
                      <a:lnTo>
                        <a:pt x="322" y="568"/>
                      </a:lnTo>
                      <a:lnTo>
                        <a:pt x="322" y="518"/>
                      </a:lnTo>
                      <a:lnTo>
                        <a:pt x="340" y="438"/>
                      </a:lnTo>
                      <a:lnTo>
                        <a:pt x="340" y="438"/>
                      </a:lnTo>
                      <a:lnTo>
                        <a:pt x="356" y="432"/>
                      </a:lnTo>
                      <a:lnTo>
                        <a:pt x="370" y="422"/>
                      </a:lnTo>
                      <a:lnTo>
                        <a:pt x="452" y="448"/>
                      </a:lnTo>
                      <a:lnTo>
                        <a:pt x="496" y="472"/>
                      </a:lnTo>
                      <a:lnTo>
                        <a:pt x="522" y="562"/>
                      </a:lnTo>
                      <a:lnTo>
                        <a:pt x="532" y="560"/>
                      </a:lnTo>
                      <a:lnTo>
                        <a:pt x="512" y="482"/>
                      </a:lnTo>
                      <a:lnTo>
                        <a:pt x="540" y="496"/>
                      </a:lnTo>
                      <a:lnTo>
                        <a:pt x="558" y="564"/>
                      </a:lnTo>
                      <a:lnTo>
                        <a:pt x="568" y="562"/>
                      </a:lnTo>
                      <a:lnTo>
                        <a:pt x="554" y="504"/>
                      </a:lnTo>
                      <a:lnTo>
                        <a:pt x="618" y="540"/>
                      </a:lnTo>
                      <a:lnTo>
                        <a:pt x="626" y="528"/>
                      </a:lnTo>
                      <a:lnTo>
                        <a:pt x="560" y="488"/>
                      </a:lnTo>
                      <a:lnTo>
                        <a:pt x="620" y="470"/>
                      </a:lnTo>
                      <a:close/>
                      <a:moveTo>
                        <a:pt x="314" y="410"/>
                      </a:moveTo>
                      <a:lnTo>
                        <a:pt x="314" y="410"/>
                      </a:lnTo>
                      <a:lnTo>
                        <a:pt x="304" y="408"/>
                      </a:lnTo>
                      <a:lnTo>
                        <a:pt x="294" y="406"/>
                      </a:lnTo>
                      <a:lnTo>
                        <a:pt x="284" y="400"/>
                      </a:lnTo>
                      <a:lnTo>
                        <a:pt x="276" y="394"/>
                      </a:lnTo>
                      <a:lnTo>
                        <a:pt x="268" y="384"/>
                      </a:lnTo>
                      <a:lnTo>
                        <a:pt x="264" y="376"/>
                      </a:lnTo>
                      <a:lnTo>
                        <a:pt x="260" y="364"/>
                      </a:lnTo>
                      <a:lnTo>
                        <a:pt x="260" y="354"/>
                      </a:lnTo>
                      <a:lnTo>
                        <a:pt x="260" y="354"/>
                      </a:lnTo>
                      <a:lnTo>
                        <a:pt x="260" y="342"/>
                      </a:lnTo>
                      <a:lnTo>
                        <a:pt x="264" y="332"/>
                      </a:lnTo>
                      <a:lnTo>
                        <a:pt x="268" y="322"/>
                      </a:lnTo>
                      <a:lnTo>
                        <a:pt x="276" y="314"/>
                      </a:lnTo>
                      <a:lnTo>
                        <a:pt x="284" y="308"/>
                      </a:lnTo>
                      <a:lnTo>
                        <a:pt x="294" y="302"/>
                      </a:lnTo>
                      <a:lnTo>
                        <a:pt x="304" y="300"/>
                      </a:lnTo>
                      <a:lnTo>
                        <a:pt x="314" y="298"/>
                      </a:lnTo>
                      <a:lnTo>
                        <a:pt x="314" y="298"/>
                      </a:lnTo>
                      <a:lnTo>
                        <a:pt x="326" y="300"/>
                      </a:lnTo>
                      <a:lnTo>
                        <a:pt x="336" y="302"/>
                      </a:lnTo>
                      <a:lnTo>
                        <a:pt x="346" y="308"/>
                      </a:lnTo>
                      <a:lnTo>
                        <a:pt x="354" y="314"/>
                      </a:lnTo>
                      <a:lnTo>
                        <a:pt x="362" y="322"/>
                      </a:lnTo>
                      <a:lnTo>
                        <a:pt x="366" y="332"/>
                      </a:lnTo>
                      <a:lnTo>
                        <a:pt x="370" y="342"/>
                      </a:lnTo>
                      <a:lnTo>
                        <a:pt x="370" y="354"/>
                      </a:lnTo>
                      <a:lnTo>
                        <a:pt x="370" y="354"/>
                      </a:lnTo>
                      <a:lnTo>
                        <a:pt x="370" y="364"/>
                      </a:lnTo>
                      <a:lnTo>
                        <a:pt x="366" y="376"/>
                      </a:lnTo>
                      <a:lnTo>
                        <a:pt x="362" y="384"/>
                      </a:lnTo>
                      <a:lnTo>
                        <a:pt x="354" y="394"/>
                      </a:lnTo>
                      <a:lnTo>
                        <a:pt x="346" y="400"/>
                      </a:lnTo>
                      <a:lnTo>
                        <a:pt x="336" y="406"/>
                      </a:lnTo>
                      <a:lnTo>
                        <a:pt x="326" y="408"/>
                      </a:lnTo>
                      <a:lnTo>
                        <a:pt x="314" y="410"/>
                      </a:lnTo>
                      <a:lnTo>
                        <a:pt x="314" y="410"/>
                      </a:lnTo>
                      <a:close/>
                    </a:path>
                  </a:pathLst>
                </a:custGeom>
                <a:solidFill>
                  <a:srgbClr val="FEFFFF">
                    <a:alpha val="75686"/>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grpSp>
        </p:grpSp>
        <p:sp>
          <p:nvSpPr>
            <p:cNvPr id="30" name="Google Shape;30;p1"/>
            <p:cNvSpPr/>
            <p:nvPr/>
          </p:nvSpPr>
          <p:spPr>
            <a:xfrm>
              <a:off x="8267911" y="2855927"/>
              <a:ext cx="865764" cy="1172389"/>
            </a:xfrm>
            <a:custGeom>
              <a:rect b="b" l="l" r="r" t="t"/>
              <a:pathLst>
                <a:path extrusionOk="0" h="910" w="672">
                  <a:moveTo>
                    <a:pt x="672" y="672"/>
                  </a:moveTo>
                  <a:lnTo>
                    <a:pt x="670" y="672"/>
                  </a:lnTo>
                  <a:lnTo>
                    <a:pt x="562" y="532"/>
                  </a:lnTo>
                  <a:lnTo>
                    <a:pt x="562" y="532"/>
                  </a:lnTo>
                  <a:lnTo>
                    <a:pt x="572" y="520"/>
                  </a:lnTo>
                  <a:lnTo>
                    <a:pt x="582" y="506"/>
                  </a:lnTo>
                  <a:lnTo>
                    <a:pt x="624" y="522"/>
                  </a:lnTo>
                  <a:lnTo>
                    <a:pt x="624" y="522"/>
                  </a:lnTo>
                  <a:lnTo>
                    <a:pt x="630" y="522"/>
                  </a:lnTo>
                  <a:lnTo>
                    <a:pt x="636" y="520"/>
                  </a:lnTo>
                  <a:lnTo>
                    <a:pt x="636" y="520"/>
                  </a:lnTo>
                  <a:lnTo>
                    <a:pt x="640" y="514"/>
                  </a:lnTo>
                  <a:lnTo>
                    <a:pt x="640" y="514"/>
                  </a:lnTo>
                  <a:lnTo>
                    <a:pt x="640" y="510"/>
                  </a:lnTo>
                  <a:lnTo>
                    <a:pt x="640" y="504"/>
                  </a:lnTo>
                  <a:lnTo>
                    <a:pt x="636" y="502"/>
                  </a:lnTo>
                  <a:lnTo>
                    <a:pt x="632" y="498"/>
                  </a:lnTo>
                  <a:lnTo>
                    <a:pt x="590" y="482"/>
                  </a:lnTo>
                  <a:lnTo>
                    <a:pt x="590" y="482"/>
                  </a:lnTo>
                  <a:lnTo>
                    <a:pt x="594" y="460"/>
                  </a:lnTo>
                  <a:lnTo>
                    <a:pt x="672" y="446"/>
                  </a:lnTo>
                  <a:lnTo>
                    <a:pt x="672" y="410"/>
                  </a:lnTo>
                  <a:lnTo>
                    <a:pt x="588" y="422"/>
                  </a:lnTo>
                  <a:lnTo>
                    <a:pt x="588" y="422"/>
                  </a:lnTo>
                  <a:lnTo>
                    <a:pt x="582" y="406"/>
                  </a:lnTo>
                  <a:lnTo>
                    <a:pt x="576" y="392"/>
                  </a:lnTo>
                  <a:lnTo>
                    <a:pt x="610" y="364"/>
                  </a:lnTo>
                  <a:lnTo>
                    <a:pt x="610" y="364"/>
                  </a:lnTo>
                  <a:lnTo>
                    <a:pt x="614" y="360"/>
                  </a:lnTo>
                  <a:lnTo>
                    <a:pt x="614" y="356"/>
                  </a:lnTo>
                  <a:lnTo>
                    <a:pt x="614" y="356"/>
                  </a:lnTo>
                  <a:lnTo>
                    <a:pt x="614" y="352"/>
                  </a:lnTo>
                  <a:lnTo>
                    <a:pt x="612" y="348"/>
                  </a:lnTo>
                  <a:lnTo>
                    <a:pt x="612" y="348"/>
                  </a:lnTo>
                  <a:lnTo>
                    <a:pt x="608" y="344"/>
                  </a:lnTo>
                  <a:lnTo>
                    <a:pt x="604" y="342"/>
                  </a:lnTo>
                  <a:lnTo>
                    <a:pt x="600" y="344"/>
                  </a:lnTo>
                  <a:lnTo>
                    <a:pt x="594" y="346"/>
                  </a:lnTo>
                  <a:lnTo>
                    <a:pt x="560" y="374"/>
                  </a:lnTo>
                  <a:lnTo>
                    <a:pt x="560" y="374"/>
                  </a:lnTo>
                  <a:lnTo>
                    <a:pt x="550" y="366"/>
                  </a:lnTo>
                  <a:lnTo>
                    <a:pt x="540" y="358"/>
                  </a:lnTo>
                  <a:lnTo>
                    <a:pt x="602" y="190"/>
                  </a:lnTo>
                  <a:lnTo>
                    <a:pt x="672" y="156"/>
                  </a:lnTo>
                  <a:lnTo>
                    <a:pt x="672" y="134"/>
                  </a:lnTo>
                  <a:lnTo>
                    <a:pt x="612" y="160"/>
                  </a:lnTo>
                  <a:lnTo>
                    <a:pt x="624" y="128"/>
                  </a:lnTo>
                  <a:lnTo>
                    <a:pt x="672" y="104"/>
                  </a:lnTo>
                  <a:lnTo>
                    <a:pt x="672" y="84"/>
                  </a:lnTo>
                  <a:lnTo>
                    <a:pt x="634" y="100"/>
                  </a:lnTo>
                  <a:lnTo>
                    <a:pt x="666" y="10"/>
                  </a:lnTo>
                  <a:lnTo>
                    <a:pt x="644" y="0"/>
                  </a:lnTo>
                  <a:lnTo>
                    <a:pt x="606" y="92"/>
                  </a:lnTo>
                  <a:lnTo>
                    <a:pt x="572" y="18"/>
                  </a:lnTo>
                  <a:lnTo>
                    <a:pt x="556" y="26"/>
                  </a:lnTo>
                  <a:lnTo>
                    <a:pt x="596" y="120"/>
                  </a:lnTo>
                  <a:lnTo>
                    <a:pt x="582" y="152"/>
                  </a:lnTo>
                  <a:lnTo>
                    <a:pt x="536" y="52"/>
                  </a:lnTo>
                  <a:lnTo>
                    <a:pt x="518" y="58"/>
                  </a:lnTo>
                  <a:lnTo>
                    <a:pt x="570" y="182"/>
                  </a:lnTo>
                  <a:lnTo>
                    <a:pt x="504" y="344"/>
                  </a:lnTo>
                  <a:lnTo>
                    <a:pt x="504" y="344"/>
                  </a:lnTo>
                  <a:lnTo>
                    <a:pt x="490" y="342"/>
                  </a:lnTo>
                  <a:lnTo>
                    <a:pt x="476" y="342"/>
                  </a:lnTo>
                  <a:lnTo>
                    <a:pt x="468" y="298"/>
                  </a:lnTo>
                  <a:lnTo>
                    <a:pt x="468" y="298"/>
                  </a:lnTo>
                  <a:lnTo>
                    <a:pt x="468" y="296"/>
                  </a:lnTo>
                  <a:lnTo>
                    <a:pt x="468" y="296"/>
                  </a:lnTo>
                  <a:lnTo>
                    <a:pt x="468" y="294"/>
                  </a:lnTo>
                  <a:lnTo>
                    <a:pt x="468" y="294"/>
                  </a:lnTo>
                  <a:lnTo>
                    <a:pt x="468" y="294"/>
                  </a:lnTo>
                  <a:lnTo>
                    <a:pt x="468" y="294"/>
                  </a:lnTo>
                  <a:lnTo>
                    <a:pt x="470" y="290"/>
                  </a:lnTo>
                  <a:lnTo>
                    <a:pt x="470" y="290"/>
                  </a:lnTo>
                  <a:lnTo>
                    <a:pt x="468" y="290"/>
                  </a:lnTo>
                  <a:lnTo>
                    <a:pt x="468" y="290"/>
                  </a:lnTo>
                  <a:lnTo>
                    <a:pt x="464" y="288"/>
                  </a:lnTo>
                  <a:lnTo>
                    <a:pt x="464" y="288"/>
                  </a:lnTo>
                  <a:lnTo>
                    <a:pt x="464" y="288"/>
                  </a:lnTo>
                  <a:lnTo>
                    <a:pt x="464" y="288"/>
                  </a:lnTo>
                  <a:lnTo>
                    <a:pt x="458" y="286"/>
                  </a:lnTo>
                  <a:lnTo>
                    <a:pt x="458" y="286"/>
                  </a:lnTo>
                  <a:lnTo>
                    <a:pt x="460" y="288"/>
                  </a:lnTo>
                  <a:lnTo>
                    <a:pt x="460" y="288"/>
                  </a:lnTo>
                  <a:lnTo>
                    <a:pt x="456" y="288"/>
                  </a:lnTo>
                  <a:lnTo>
                    <a:pt x="454" y="288"/>
                  </a:lnTo>
                  <a:lnTo>
                    <a:pt x="454" y="288"/>
                  </a:lnTo>
                  <a:lnTo>
                    <a:pt x="450" y="288"/>
                  </a:lnTo>
                  <a:lnTo>
                    <a:pt x="446" y="290"/>
                  </a:lnTo>
                  <a:lnTo>
                    <a:pt x="444" y="298"/>
                  </a:lnTo>
                  <a:lnTo>
                    <a:pt x="444" y="298"/>
                  </a:lnTo>
                  <a:lnTo>
                    <a:pt x="444" y="300"/>
                  </a:lnTo>
                  <a:lnTo>
                    <a:pt x="444" y="300"/>
                  </a:lnTo>
                  <a:lnTo>
                    <a:pt x="444" y="302"/>
                  </a:lnTo>
                  <a:lnTo>
                    <a:pt x="450" y="346"/>
                  </a:lnTo>
                  <a:lnTo>
                    <a:pt x="450" y="346"/>
                  </a:lnTo>
                  <a:lnTo>
                    <a:pt x="438" y="350"/>
                  </a:lnTo>
                  <a:lnTo>
                    <a:pt x="426" y="356"/>
                  </a:lnTo>
                  <a:lnTo>
                    <a:pt x="310" y="216"/>
                  </a:lnTo>
                  <a:lnTo>
                    <a:pt x="320" y="90"/>
                  </a:lnTo>
                  <a:lnTo>
                    <a:pt x="302" y="88"/>
                  </a:lnTo>
                  <a:lnTo>
                    <a:pt x="288" y="192"/>
                  </a:lnTo>
                  <a:lnTo>
                    <a:pt x="266" y="166"/>
                  </a:lnTo>
                  <a:lnTo>
                    <a:pt x="276" y="70"/>
                  </a:lnTo>
                  <a:lnTo>
                    <a:pt x="258" y="68"/>
                  </a:lnTo>
                  <a:lnTo>
                    <a:pt x="248" y="144"/>
                  </a:lnTo>
                  <a:lnTo>
                    <a:pt x="188" y="72"/>
                  </a:lnTo>
                  <a:lnTo>
                    <a:pt x="168" y="88"/>
                  </a:lnTo>
                  <a:lnTo>
                    <a:pt x="228" y="164"/>
                  </a:lnTo>
                  <a:lnTo>
                    <a:pt x="148" y="158"/>
                  </a:lnTo>
                  <a:lnTo>
                    <a:pt x="146" y="174"/>
                  </a:lnTo>
                  <a:lnTo>
                    <a:pt x="246" y="188"/>
                  </a:lnTo>
                  <a:lnTo>
                    <a:pt x="268" y="214"/>
                  </a:lnTo>
                  <a:lnTo>
                    <a:pt x="156" y="204"/>
                  </a:lnTo>
                  <a:lnTo>
                    <a:pt x="154" y="222"/>
                  </a:lnTo>
                  <a:lnTo>
                    <a:pt x="288" y="240"/>
                  </a:lnTo>
                  <a:lnTo>
                    <a:pt x="396" y="380"/>
                  </a:lnTo>
                  <a:lnTo>
                    <a:pt x="396" y="380"/>
                  </a:lnTo>
                  <a:lnTo>
                    <a:pt x="388" y="392"/>
                  </a:lnTo>
                  <a:lnTo>
                    <a:pt x="380" y="404"/>
                  </a:lnTo>
                  <a:lnTo>
                    <a:pt x="338" y="386"/>
                  </a:lnTo>
                  <a:lnTo>
                    <a:pt x="338" y="386"/>
                  </a:lnTo>
                  <a:lnTo>
                    <a:pt x="334" y="386"/>
                  </a:lnTo>
                  <a:lnTo>
                    <a:pt x="328" y="388"/>
                  </a:lnTo>
                  <a:lnTo>
                    <a:pt x="326" y="390"/>
                  </a:lnTo>
                  <a:lnTo>
                    <a:pt x="322" y="394"/>
                  </a:lnTo>
                  <a:lnTo>
                    <a:pt x="322" y="394"/>
                  </a:lnTo>
                  <a:lnTo>
                    <a:pt x="322" y="398"/>
                  </a:lnTo>
                  <a:lnTo>
                    <a:pt x="322" y="404"/>
                  </a:lnTo>
                  <a:lnTo>
                    <a:pt x="326" y="408"/>
                  </a:lnTo>
                  <a:lnTo>
                    <a:pt x="330" y="410"/>
                  </a:lnTo>
                  <a:lnTo>
                    <a:pt x="372" y="426"/>
                  </a:lnTo>
                  <a:lnTo>
                    <a:pt x="372" y="426"/>
                  </a:lnTo>
                  <a:lnTo>
                    <a:pt x="370" y="438"/>
                  </a:lnTo>
                  <a:lnTo>
                    <a:pt x="368" y="450"/>
                  </a:lnTo>
                  <a:lnTo>
                    <a:pt x="188" y="482"/>
                  </a:lnTo>
                  <a:lnTo>
                    <a:pt x="82" y="410"/>
                  </a:lnTo>
                  <a:lnTo>
                    <a:pt x="72" y="424"/>
                  </a:lnTo>
                  <a:lnTo>
                    <a:pt x="156" y="488"/>
                  </a:lnTo>
                  <a:lnTo>
                    <a:pt x="122" y="494"/>
                  </a:lnTo>
                  <a:lnTo>
                    <a:pt x="44" y="440"/>
                  </a:lnTo>
                  <a:lnTo>
                    <a:pt x="32" y="454"/>
                  </a:lnTo>
                  <a:lnTo>
                    <a:pt x="92" y="500"/>
                  </a:lnTo>
                  <a:lnTo>
                    <a:pt x="0" y="516"/>
                  </a:lnTo>
                  <a:lnTo>
                    <a:pt x="0" y="528"/>
                  </a:lnTo>
                  <a:lnTo>
                    <a:pt x="2" y="540"/>
                  </a:lnTo>
                  <a:lnTo>
                    <a:pt x="100" y="528"/>
                  </a:lnTo>
                  <a:lnTo>
                    <a:pt x="54" y="594"/>
                  </a:lnTo>
                  <a:lnTo>
                    <a:pt x="68" y="604"/>
                  </a:lnTo>
                  <a:lnTo>
                    <a:pt x="130" y="524"/>
                  </a:lnTo>
                  <a:lnTo>
                    <a:pt x="164" y="518"/>
                  </a:lnTo>
                  <a:lnTo>
                    <a:pt x="100" y="610"/>
                  </a:lnTo>
                  <a:lnTo>
                    <a:pt x="116" y="620"/>
                  </a:lnTo>
                  <a:lnTo>
                    <a:pt x="196" y="514"/>
                  </a:lnTo>
                  <a:lnTo>
                    <a:pt x="374" y="490"/>
                  </a:lnTo>
                  <a:lnTo>
                    <a:pt x="374" y="490"/>
                  </a:lnTo>
                  <a:lnTo>
                    <a:pt x="380" y="502"/>
                  </a:lnTo>
                  <a:lnTo>
                    <a:pt x="386" y="516"/>
                  </a:lnTo>
                  <a:lnTo>
                    <a:pt x="352" y="544"/>
                  </a:lnTo>
                  <a:lnTo>
                    <a:pt x="352" y="544"/>
                  </a:lnTo>
                  <a:lnTo>
                    <a:pt x="348" y="548"/>
                  </a:lnTo>
                  <a:lnTo>
                    <a:pt x="346" y="552"/>
                  </a:lnTo>
                  <a:lnTo>
                    <a:pt x="348" y="558"/>
                  </a:lnTo>
                  <a:lnTo>
                    <a:pt x="350" y="562"/>
                  </a:lnTo>
                  <a:lnTo>
                    <a:pt x="350" y="562"/>
                  </a:lnTo>
                  <a:lnTo>
                    <a:pt x="354" y="564"/>
                  </a:lnTo>
                  <a:lnTo>
                    <a:pt x="358" y="566"/>
                  </a:lnTo>
                  <a:lnTo>
                    <a:pt x="362" y="566"/>
                  </a:lnTo>
                  <a:lnTo>
                    <a:pt x="366" y="564"/>
                  </a:lnTo>
                  <a:lnTo>
                    <a:pt x="402" y="534"/>
                  </a:lnTo>
                  <a:lnTo>
                    <a:pt x="402" y="534"/>
                  </a:lnTo>
                  <a:lnTo>
                    <a:pt x="420" y="548"/>
                  </a:lnTo>
                  <a:lnTo>
                    <a:pt x="356" y="722"/>
                  </a:lnTo>
                  <a:lnTo>
                    <a:pt x="240" y="776"/>
                  </a:lnTo>
                  <a:lnTo>
                    <a:pt x="248" y="794"/>
                  </a:lnTo>
                  <a:lnTo>
                    <a:pt x="346" y="752"/>
                  </a:lnTo>
                  <a:lnTo>
                    <a:pt x="334" y="784"/>
                  </a:lnTo>
                  <a:lnTo>
                    <a:pt x="246" y="826"/>
                  </a:lnTo>
                  <a:lnTo>
                    <a:pt x="254" y="842"/>
                  </a:lnTo>
                  <a:lnTo>
                    <a:pt x="324" y="812"/>
                  </a:lnTo>
                  <a:lnTo>
                    <a:pt x="292" y="902"/>
                  </a:lnTo>
                  <a:lnTo>
                    <a:pt x="310" y="910"/>
                  </a:lnTo>
                  <a:lnTo>
                    <a:pt x="314" y="910"/>
                  </a:lnTo>
                  <a:lnTo>
                    <a:pt x="352" y="820"/>
                  </a:lnTo>
                  <a:lnTo>
                    <a:pt x="386" y="892"/>
                  </a:lnTo>
                  <a:lnTo>
                    <a:pt x="402" y="886"/>
                  </a:lnTo>
                  <a:lnTo>
                    <a:pt x="364" y="792"/>
                  </a:lnTo>
                  <a:lnTo>
                    <a:pt x="376" y="760"/>
                  </a:lnTo>
                  <a:lnTo>
                    <a:pt x="422" y="860"/>
                  </a:lnTo>
                  <a:lnTo>
                    <a:pt x="440" y="852"/>
                  </a:lnTo>
                  <a:lnTo>
                    <a:pt x="388" y="730"/>
                  </a:lnTo>
                  <a:lnTo>
                    <a:pt x="456" y="564"/>
                  </a:lnTo>
                  <a:lnTo>
                    <a:pt x="456" y="564"/>
                  </a:lnTo>
                  <a:lnTo>
                    <a:pt x="472" y="566"/>
                  </a:lnTo>
                  <a:lnTo>
                    <a:pt x="486" y="566"/>
                  </a:lnTo>
                  <a:lnTo>
                    <a:pt x="494" y="612"/>
                  </a:lnTo>
                  <a:lnTo>
                    <a:pt x="494" y="612"/>
                  </a:lnTo>
                  <a:lnTo>
                    <a:pt x="496" y="616"/>
                  </a:lnTo>
                  <a:lnTo>
                    <a:pt x="498" y="620"/>
                  </a:lnTo>
                  <a:lnTo>
                    <a:pt x="498" y="620"/>
                  </a:lnTo>
                  <a:lnTo>
                    <a:pt x="504" y="622"/>
                  </a:lnTo>
                  <a:lnTo>
                    <a:pt x="508" y="622"/>
                  </a:lnTo>
                  <a:lnTo>
                    <a:pt x="508" y="622"/>
                  </a:lnTo>
                  <a:lnTo>
                    <a:pt x="514" y="620"/>
                  </a:lnTo>
                  <a:lnTo>
                    <a:pt x="514" y="620"/>
                  </a:lnTo>
                  <a:lnTo>
                    <a:pt x="518" y="614"/>
                  </a:lnTo>
                  <a:lnTo>
                    <a:pt x="518" y="608"/>
                  </a:lnTo>
                  <a:lnTo>
                    <a:pt x="512" y="562"/>
                  </a:lnTo>
                  <a:lnTo>
                    <a:pt x="512" y="562"/>
                  </a:lnTo>
                  <a:lnTo>
                    <a:pt x="530" y="556"/>
                  </a:lnTo>
                  <a:lnTo>
                    <a:pt x="648" y="694"/>
                  </a:lnTo>
                  <a:lnTo>
                    <a:pt x="638" y="822"/>
                  </a:lnTo>
                  <a:lnTo>
                    <a:pt x="656" y="824"/>
                  </a:lnTo>
                  <a:lnTo>
                    <a:pt x="670" y="720"/>
                  </a:lnTo>
                  <a:lnTo>
                    <a:pt x="672" y="722"/>
                  </a:lnTo>
                  <a:lnTo>
                    <a:pt x="672" y="672"/>
                  </a:lnTo>
                  <a:close/>
                  <a:moveTo>
                    <a:pt x="532" y="518"/>
                  </a:moveTo>
                  <a:lnTo>
                    <a:pt x="532" y="518"/>
                  </a:lnTo>
                  <a:lnTo>
                    <a:pt x="518" y="526"/>
                  </a:lnTo>
                  <a:lnTo>
                    <a:pt x="504" y="532"/>
                  </a:lnTo>
                  <a:lnTo>
                    <a:pt x="488" y="534"/>
                  </a:lnTo>
                  <a:lnTo>
                    <a:pt x="472" y="534"/>
                  </a:lnTo>
                  <a:lnTo>
                    <a:pt x="458" y="532"/>
                  </a:lnTo>
                  <a:lnTo>
                    <a:pt x="442" y="526"/>
                  </a:lnTo>
                  <a:lnTo>
                    <a:pt x="430" y="516"/>
                  </a:lnTo>
                  <a:lnTo>
                    <a:pt x="418" y="504"/>
                  </a:lnTo>
                  <a:lnTo>
                    <a:pt x="418" y="504"/>
                  </a:lnTo>
                  <a:lnTo>
                    <a:pt x="410" y="492"/>
                  </a:lnTo>
                  <a:lnTo>
                    <a:pt x="404" y="476"/>
                  </a:lnTo>
                  <a:lnTo>
                    <a:pt x="400" y="462"/>
                  </a:lnTo>
                  <a:lnTo>
                    <a:pt x="400" y="446"/>
                  </a:lnTo>
                  <a:lnTo>
                    <a:pt x="404" y="430"/>
                  </a:lnTo>
                  <a:lnTo>
                    <a:pt x="410" y="416"/>
                  </a:lnTo>
                  <a:lnTo>
                    <a:pt x="418" y="402"/>
                  </a:lnTo>
                  <a:lnTo>
                    <a:pt x="430" y="392"/>
                  </a:lnTo>
                  <a:lnTo>
                    <a:pt x="430" y="392"/>
                  </a:lnTo>
                  <a:lnTo>
                    <a:pt x="444" y="382"/>
                  </a:lnTo>
                  <a:lnTo>
                    <a:pt x="458" y="376"/>
                  </a:lnTo>
                  <a:lnTo>
                    <a:pt x="474" y="374"/>
                  </a:lnTo>
                  <a:lnTo>
                    <a:pt x="490" y="374"/>
                  </a:lnTo>
                  <a:lnTo>
                    <a:pt x="504" y="378"/>
                  </a:lnTo>
                  <a:lnTo>
                    <a:pt x="520" y="384"/>
                  </a:lnTo>
                  <a:lnTo>
                    <a:pt x="532" y="392"/>
                  </a:lnTo>
                  <a:lnTo>
                    <a:pt x="544" y="404"/>
                  </a:lnTo>
                  <a:lnTo>
                    <a:pt x="544" y="404"/>
                  </a:lnTo>
                  <a:lnTo>
                    <a:pt x="552" y="418"/>
                  </a:lnTo>
                  <a:lnTo>
                    <a:pt x="558" y="432"/>
                  </a:lnTo>
                  <a:lnTo>
                    <a:pt x="562" y="448"/>
                  </a:lnTo>
                  <a:lnTo>
                    <a:pt x="562" y="462"/>
                  </a:lnTo>
                  <a:lnTo>
                    <a:pt x="558" y="478"/>
                  </a:lnTo>
                  <a:lnTo>
                    <a:pt x="552" y="492"/>
                  </a:lnTo>
                  <a:lnTo>
                    <a:pt x="544" y="506"/>
                  </a:lnTo>
                  <a:lnTo>
                    <a:pt x="532" y="518"/>
                  </a:lnTo>
                  <a:lnTo>
                    <a:pt x="532" y="518"/>
                  </a:lnTo>
                  <a:close/>
                </a:path>
              </a:pathLst>
            </a:custGeom>
            <a:solidFill>
              <a:srgbClr val="FEFFFF">
                <a:alpha val="3921"/>
              </a:srgbClr>
            </a:solidFill>
            <a:ln cap="flat" cmpd="sng" w="9525">
              <a:solidFill>
                <a:srgbClr val="FEFFFF">
                  <a:alpha val="7843"/>
                </a:srgbClr>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800"/>
                <a:buFont typeface="Arial"/>
                <a:buNone/>
              </a:pPr>
              <a:r>
                <a:t/>
              </a:r>
              <a:endParaRPr b="0" i="0" sz="1800" u="none" cap="none" strike="noStrike">
                <a:solidFill>
                  <a:schemeClr val="lt1"/>
                </a:solidFill>
                <a:latin typeface="Verdana"/>
                <a:ea typeface="Verdana"/>
                <a:cs typeface="Verdana"/>
                <a:sym typeface="Verdana"/>
              </a:endParaRPr>
            </a:p>
          </p:txBody>
        </p:sp>
        <p:sp>
          <p:nvSpPr>
            <p:cNvPr id="31" name="Google Shape;31;p1"/>
            <p:cNvSpPr/>
            <p:nvPr/>
          </p:nvSpPr>
          <p:spPr>
            <a:xfrm>
              <a:off x="6558164" y="5996260"/>
              <a:ext cx="1289035" cy="867126"/>
            </a:xfrm>
            <a:custGeom>
              <a:rect b="b" l="l" r="r" t="t"/>
              <a:pathLst>
                <a:path extrusionOk="0" h="744" w="1106">
                  <a:moveTo>
                    <a:pt x="1102" y="414"/>
                  </a:moveTo>
                  <a:lnTo>
                    <a:pt x="982" y="434"/>
                  </a:lnTo>
                  <a:lnTo>
                    <a:pt x="1036" y="350"/>
                  </a:lnTo>
                  <a:lnTo>
                    <a:pt x="1026" y="344"/>
                  </a:lnTo>
                  <a:lnTo>
                    <a:pt x="958" y="440"/>
                  </a:lnTo>
                  <a:lnTo>
                    <a:pt x="772" y="472"/>
                  </a:lnTo>
                  <a:lnTo>
                    <a:pt x="886" y="292"/>
                  </a:lnTo>
                  <a:lnTo>
                    <a:pt x="874" y="284"/>
                  </a:lnTo>
                  <a:lnTo>
                    <a:pt x="736" y="478"/>
                  </a:lnTo>
                  <a:lnTo>
                    <a:pt x="668" y="490"/>
                  </a:lnTo>
                  <a:lnTo>
                    <a:pt x="668" y="490"/>
                  </a:lnTo>
                  <a:lnTo>
                    <a:pt x="660" y="472"/>
                  </a:lnTo>
                  <a:lnTo>
                    <a:pt x="648" y="456"/>
                  </a:lnTo>
                  <a:lnTo>
                    <a:pt x="648" y="456"/>
                  </a:lnTo>
                  <a:lnTo>
                    <a:pt x="638" y="446"/>
                  </a:lnTo>
                  <a:lnTo>
                    <a:pt x="628" y="438"/>
                  </a:lnTo>
                  <a:lnTo>
                    <a:pt x="616" y="430"/>
                  </a:lnTo>
                  <a:lnTo>
                    <a:pt x="604" y="424"/>
                  </a:lnTo>
                  <a:lnTo>
                    <a:pt x="626" y="358"/>
                  </a:lnTo>
                  <a:lnTo>
                    <a:pt x="856" y="240"/>
                  </a:lnTo>
                  <a:lnTo>
                    <a:pt x="848" y="226"/>
                  </a:lnTo>
                  <a:lnTo>
                    <a:pt x="636" y="326"/>
                  </a:lnTo>
                  <a:lnTo>
                    <a:pt x="694" y="142"/>
                  </a:lnTo>
                  <a:lnTo>
                    <a:pt x="792" y="92"/>
                  </a:lnTo>
                  <a:lnTo>
                    <a:pt x="786" y="80"/>
                  </a:lnTo>
                  <a:lnTo>
                    <a:pt x="702" y="120"/>
                  </a:lnTo>
                  <a:lnTo>
                    <a:pt x="738" y="8"/>
                  </a:lnTo>
                  <a:lnTo>
                    <a:pt x="718" y="0"/>
                  </a:lnTo>
                  <a:lnTo>
                    <a:pt x="676" y="116"/>
                  </a:lnTo>
                  <a:lnTo>
                    <a:pt x="630" y="26"/>
                  </a:lnTo>
                  <a:lnTo>
                    <a:pt x="620" y="32"/>
                  </a:lnTo>
                  <a:lnTo>
                    <a:pt x="668" y="138"/>
                  </a:lnTo>
                  <a:lnTo>
                    <a:pt x="604" y="316"/>
                  </a:lnTo>
                  <a:lnTo>
                    <a:pt x="506" y="126"/>
                  </a:lnTo>
                  <a:lnTo>
                    <a:pt x="492" y="134"/>
                  </a:lnTo>
                  <a:lnTo>
                    <a:pt x="592" y="350"/>
                  </a:lnTo>
                  <a:lnTo>
                    <a:pt x="568" y="412"/>
                  </a:lnTo>
                  <a:lnTo>
                    <a:pt x="568" y="412"/>
                  </a:lnTo>
                  <a:lnTo>
                    <a:pt x="544" y="410"/>
                  </a:lnTo>
                  <a:lnTo>
                    <a:pt x="520" y="414"/>
                  </a:lnTo>
                  <a:lnTo>
                    <a:pt x="496" y="420"/>
                  </a:lnTo>
                  <a:lnTo>
                    <a:pt x="474" y="432"/>
                  </a:lnTo>
                  <a:lnTo>
                    <a:pt x="432" y="386"/>
                  </a:lnTo>
                  <a:lnTo>
                    <a:pt x="446" y="128"/>
                  </a:lnTo>
                  <a:lnTo>
                    <a:pt x="430" y="126"/>
                  </a:lnTo>
                  <a:lnTo>
                    <a:pt x="410" y="362"/>
                  </a:lnTo>
                  <a:lnTo>
                    <a:pt x="278" y="218"/>
                  </a:lnTo>
                  <a:lnTo>
                    <a:pt x="284" y="108"/>
                  </a:lnTo>
                  <a:lnTo>
                    <a:pt x="272" y="106"/>
                  </a:lnTo>
                  <a:lnTo>
                    <a:pt x="262" y="200"/>
                  </a:lnTo>
                  <a:lnTo>
                    <a:pt x="182" y="110"/>
                  </a:lnTo>
                  <a:lnTo>
                    <a:pt x="166" y="124"/>
                  </a:lnTo>
                  <a:lnTo>
                    <a:pt x="246" y="218"/>
                  </a:lnTo>
                  <a:lnTo>
                    <a:pt x="146" y="214"/>
                  </a:lnTo>
                  <a:lnTo>
                    <a:pt x="146" y="228"/>
                  </a:lnTo>
                  <a:lnTo>
                    <a:pt x="262" y="238"/>
                  </a:lnTo>
                  <a:lnTo>
                    <a:pt x="384" y="384"/>
                  </a:lnTo>
                  <a:lnTo>
                    <a:pt x="172" y="374"/>
                  </a:lnTo>
                  <a:lnTo>
                    <a:pt x="170" y="390"/>
                  </a:lnTo>
                  <a:lnTo>
                    <a:pt x="408" y="412"/>
                  </a:lnTo>
                  <a:lnTo>
                    <a:pt x="446" y="458"/>
                  </a:lnTo>
                  <a:lnTo>
                    <a:pt x="446" y="458"/>
                  </a:lnTo>
                  <a:lnTo>
                    <a:pt x="438" y="468"/>
                  </a:lnTo>
                  <a:lnTo>
                    <a:pt x="430" y="480"/>
                  </a:lnTo>
                  <a:lnTo>
                    <a:pt x="424" y="490"/>
                  </a:lnTo>
                  <a:lnTo>
                    <a:pt x="420" y="504"/>
                  </a:lnTo>
                  <a:lnTo>
                    <a:pt x="416" y="516"/>
                  </a:lnTo>
                  <a:lnTo>
                    <a:pt x="414" y="528"/>
                  </a:lnTo>
                  <a:lnTo>
                    <a:pt x="414" y="542"/>
                  </a:lnTo>
                  <a:lnTo>
                    <a:pt x="414" y="554"/>
                  </a:lnTo>
                  <a:lnTo>
                    <a:pt x="360" y="566"/>
                  </a:lnTo>
                  <a:lnTo>
                    <a:pt x="142" y="426"/>
                  </a:lnTo>
                  <a:lnTo>
                    <a:pt x="134" y="440"/>
                  </a:lnTo>
                  <a:lnTo>
                    <a:pt x="326" y="574"/>
                  </a:lnTo>
                  <a:lnTo>
                    <a:pt x="136" y="616"/>
                  </a:lnTo>
                  <a:lnTo>
                    <a:pt x="44" y="556"/>
                  </a:lnTo>
                  <a:lnTo>
                    <a:pt x="38" y="566"/>
                  </a:lnTo>
                  <a:lnTo>
                    <a:pt x="114" y="620"/>
                  </a:lnTo>
                  <a:lnTo>
                    <a:pt x="0" y="646"/>
                  </a:lnTo>
                  <a:lnTo>
                    <a:pt x="0" y="650"/>
                  </a:lnTo>
                  <a:lnTo>
                    <a:pt x="2" y="664"/>
                  </a:lnTo>
                  <a:lnTo>
                    <a:pt x="124" y="644"/>
                  </a:lnTo>
                  <a:lnTo>
                    <a:pt x="68" y="728"/>
                  </a:lnTo>
                  <a:lnTo>
                    <a:pt x="80" y="736"/>
                  </a:lnTo>
                  <a:lnTo>
                    <a:pt x="146" y="640"/>
                  </a:lnTo>
                  <a:lnTo>
                    <a:pt x="334" y="606"/>
                  </a:lnTo>
                  <a:lnTo>
                    <a:pt x="246" y="744"/>
                  </a:lnTo>
                  <a:lnTo>
                    <a:pt x="268" y="744"/>
                  </a:lnTo>
                  <a:lnTo>
                    <a:pt x="370" y="600"/>
                  </a:lnTo>
                  <a:lnTo>
                    <a:pt x="422" y="592"/>
                  </a:lnTo>
                  <a:lnTo>
                    <a:pt x="422" y="592"/>
                  </a:lnTo>
                  <a:lnTo>
                    <a:pt x="432" y="612"/>
                  </a:lnTo>
                  <a:lnTo>
                    <a:pt x="446" y="632"/>
                  </a:lnTo>
                  <a:lnTo>
                    <a:pt x="446" y="632"/>
                  </a:lnTo>
                  <a:lnTo>
                    <a:pt x="458" y="644"/>
                  </a:lnTo>
                  <a:lnTo>
                    <a:pt x="470" y="652"/>
                  </a:lnTo>
                  <a:lnTo>
                    <a:pt x="482" y="660"/>
                  </a:lnTo>
                  <a:lnTo>
                    <a:pt x="496" y="668"/>
                  </a:lnTo>
                  <a:lnTo>
                    <a:pt x="480" y="720"/>
                  </a:lnTo>
                  <a:lnTo>
                    <a:pt x="434" y="744"/>
                  </a:lnTo>
                  <a:lnTo>
                    <a:pt x="520" y="744"/>
                  </a:lnTo>
                  <a:lnTo>
                    <a:pt x="514" y="728"/>
                  </a:lnTo>
                  <a:lnTo>
                    <a:pt x="532" y="676"/>
                  </a:lnTo>
                  <a:lnTo>
                    <a:pt x="532" y="676"/>
                  </a:lnTo>
                  <a:lnTo>
                    <a:pt x="546" y="678"/>
                  </a:lnTo>
                  <a:lnTo>
                    <a:pt x="558" y="676"/>
                  </a:lnTo>
                  <a:lnTo>
                    <a:pt x="572" y="674"/>
                  </a:lnTo>
                  <a:lnTo>
                    <a:pt x="584" y="672"/>
                  </a:lnTo>
                  <a:lnTo>
                    <a:pt x="596" y="668"/>
                  </a:lnTo>
                  <a:lnTo>
                    <a:pt x="608" y="662"/>
                  </a:lnTo>
                  <a:lnTo>
                    <a:pt x="620" y="656"/>
                  </a:lnTo>
                  <a:lnTo>
                    <a:pt x="632" y="648"/>
                  </a:lnTo>
                  <a:lnTo>
                    <a:pt x="672" y="692"/>
                  </a:lnTo>
                  <a:lnTo>
                    <a:pt x="670" y="744"/>
                  </a:lnTo>
                  <a:lnTo>
                    <a:pt x="692" y="744"/>
                  </a:lnTo>
                  <a:lnTo>
                    <a:pt x="696" y="718"/>
                  </a:lnTo>
                  <a:lnTo>
                    <a:pt x="720" y="744"/>
                  </a:lnTo>
                  <a:lnTo>
                    <a:pt x="762" y="744"/>
                  </a:lnTo>
                  <a:lnTo>
                    <a:pt x="720" y="696"/>
                  </a:lnTo>
                  <a:lnTo>
                    <a:pt x="934" y="706"/>
                  </a:lnTo>
                  <a:lnTo>
                    <a:pt x="934" y="690"/>
                  </a:lnTo>
                  <a:lnTo>
                    <a:pt x="696" y="668"/>
                  </a:lnTo>
                  <a:lnTo>
                    <a:pt x="656" y="620"/>
                  </a:lnTo>
                  <a:lnTo>
                    <a:pt x="656" y="620"/>
                  </a:lnTo>
                  <a:lnTo>
                    <a:pt x="668" y="598"/>
                  </a:lnTo>
                  <a:lnTo>
                    <a:pt x="676" y="574"/>
                  </a:lnTo>
                  <a:lnTo>
                    <a:pt x="680" y="550"/>
                  </a:lnTo>
                  <a:lnTo>
                    <a:pt x="678" y="526"/>
                  </a:lnTo>
                  <a:lnTo>
                    <a:pt x="746" y="512"/>
                  </a:lnTo>
                  <a:lnTo>
                    <a:pt x="962" y="652"/>
                  </a:lnTo>
                  <a:lnTo>
                    <a:pt x="972" y="640"/>
                  </a:lnTo>
                  <a:lnTo>
                    <a:pt x="778" y="504"/>
                  </a:lnTo>
                  <a:lnTo>
                    <a:pt x="968" y="464"/>
                  </a:lnTo>
                  <a:lnTo>
                    <a:pt x="1060" y="524"/>
                  </a:lnTo>
                  <a:lnTo>
                    <a:pt x="1068" y="512"/>
                  </a:lnTo>
                  <a:lnTo>
                    <a:pt x="990" y="458"/>
                  </a:lnTo>
                  <a:lnTo>
                    <a:pt x="1106" y="434"/>
                  </a:lnTo>
                  <a:lnTo>
                    <a:pt x="1102" y="414"/>
                  </a:lnTo>
                  <a:close/>
                  <a:moveTo>
                    <a:pt x="608" y="614"/>
                  </a:moveTo>
                  <a:lnTo>
                    <a:pt x="608" y="614"/>
                  </a:lnTo>
                  <a:lnTo>
                    <a:pt x="592" y="626"/>
                  </a:lnTo>
                  <a:lnTo>
                    <a:pt x="576" y="632"/>
                  </a:lnTo>
                  <a:lnTo>
                    <a:pt x="558" y="636"/>
                  </a:lnTo>
                  <a:lnTo>
                    <a:pt x="540" y="638"/>
                  </a:lnTo>
                  <a:lnTo>
                    <a:pt x="522" y="634"/>
                  </a:lnTo>
                  <a:lnTo>
                    <a:pt x="506" y="628"/>
                  </a:lnTo>
                  <a:lnTo>
                    <a:pt x="490" y="618"/>
                  </a:lnTo>
                  <a:lnTo>
                    <a:pt x="476" y="606"/>
                  </a:lnTo>
                  <a:lnTo>
                    <a:pt x="476" y="606"/>
                  </a:lnTo>
                  <a:lnTo>
                    <a:pt x="466" y="590"/>
                  </a:lnTo>
                  <a:lnTo>
                    <a:pt x="458" y="574"/>
                  </a:lnTo>
                  <a:lnTo>
                    <a:pt x="454" y="556"/>
                  </a:lnTo>
                  <a:lnTo>
                    <a:pt x="454" y="538"/>
                  </a:lnTo>
                  <a:lnTo>
                    <a:pt x="456" y="520"/>
                  </a:lnTo>
                  <a:lnTo>
                    <a:pt x="464" y="504"/>
                  </a:lnTo>
                  <a:lnTo>
                    <a:pt x="472" y="488"/>
                  </a:lnTo>
                  <a:lnTo>
                    <a:pt x="486" y="474"/>
                  </a:lnTo>
                  <a:lnTo>
                    <a:pt x="486" y="474"/>
                  </a:lnTo>
                  <a:lnTo>
                    <a:pt x="502" y="462"/>
                  </a:lnTo>
                  <a:lnTo>
                    <a:pt x="518" y="456"/>
                  </a:lnTo>
                  <a:lnTo>
                    <a:pt x="536" y="452"/>
                  </a:lnTo>
                  <a:lnTo>
                    <a:pt x="554" y="452"/>
                  </a:lnTo>
                  <a:lnTo>
                    <a:pt x="572" y="454"/>
                  </a:lnTo>
                  <a:lnTo>
                    <a:pt x="588" y="460"/>
                  </a:lnTo>
                  <a:lnTo>
                    <a:pt x="604" y="470"/>
                  </a:lnTo>
                  <a:lnTo>
                    <a:pt x="618" y="482"/>
                  </a:lnTo>
                  <a:lnTo>
                    <a:pt x="618" y="482"/>
                  </a:lnTo>
                  <a:lnTo>
                    <a:pt x="628" y="498"/>
                  </a:lnTo>
                  <a:lnTo>
                    <a:pt x="636" y="516"/>
                  </a:lnTo>
                  <a:lnTo>
                    <a:pt x="640" y="532"/>
                  </a:lnTo>
                  <a:lnTo>
                    <a:pt x="640" y="550"/>
                  </a:lnTo>
                  <a:lnTo>
                    <a:pt x="638" y="568"/>
                  </a:lnTo>
                  <a:lnTo>
                    <a:pt x="630" y="586"/>
                  </a:lnTo>
                  <a:lnTo>
                    <a:pt x="622" y="600"/>
                  </a:lnTo>
                  <a:lnTo>
                    <a:pt x="608" y="614"/>
                  </a:lnTo>
                  <a:lnTo>
                    <a:pt x="608" y="614"/>
                  </a:lnTo>
                  <a:close/>
                </a:path>
              </a:pathLst>
            </a:custGeom>
            <a:solidFill>
              <a:srgbClr val="FEFFFF">
                <a:alpha val="3921"/>
              </a:srgbClr>
            </a:solidFill>
            <a:ln cap="flat" cmpd="sng" w="9525">
              <a:solidFill>
                <a:srgbClr val="FEFFFF">
                  <a:alpha val="12941"/>
                </a:srgbClr>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2" name="Google Shape;32;p1"/>
            <p:cNvSpPr/>
            <p:nvPr/>
          </p:nvSpPr>
          <p:spPr>
            <a:xfrm>
              <a:off x="8126715" y="6307559"/>
              <a:ext cx="976330" cy="550441"/>
            </a:xfrm>
            <a:custGeom>
              <a:rect b="b" l="l" r="r" t="t"/>
              <a:pathLst>
                <a:path extrusionOk="0" h="548" w="972">
                  <a:moveTo>
                    <a:pt x="962" y="360"/>
                  </a:moveTo>
                  <a:lnTo>
                    <a:pt x="962" y="344"/>
                  </a:lnTo>
                  <a:lnTo>
                    <a:pt x="756" y="352"/>
                  </a:lnTo>
                  <a:lnTo>
                    <a:pt x="860" y="232"/>
                  </a:lnTo>
                  <a:lnTo>
                    <a:pt x="972" y="222"/>
                  </a:lnTo>
                  <a:lnTo>
                    <a:pt x="972" y="210"/>
                  </a:lnTo>
                  <a:lnTo>
                    <a:pt x="874" y="214"/>
                  </a:lnTo>
                  <a:lnTo>
                    <a:pt x="954" y="122"/>
                  </a:lnTo>
                  <a:lnTo>
                    <a:pt x="940" y="108"/>
                  </a:lnTo>
                  <a:lnTo>
                    <a:pt x="854" y="200"/>
                  </a:lnTo>
                  <a:lnTo>
                    <a:pt x="846" y="98"/>
                  </a:lnTo>
                  <a:lnTo>
                    <a:pt x="834" y="98"/>
                  </a:lnTo>
                  <a:lnTo>
                    <a:pt x="838" y="218"/>
                  </a:lnTo>
                  <a:lnTo>
                    <a:pt x="742" y="320"/>
                  </a:lnTo>
                  <a:lnTo>
                    <a:pt x="728" y="122"/>
                  </a:lnTo>
                  <a:lnTo>
                    <a:pt x="714" y="122"/>
                  </a:lnTo>
                  <a:lnTo>
                    <a:pt x="720" y="344"/>
                  </a:lnTo>
                  <a:lnTo>
                    <a:pt x="636" y="434"/>
                  </a:lnTo>
                  <a:lnTo>
                    <a:pt x="636" y="434"/>
                  </a:lnTo>
                  <a:lnTo>
                    <a:pt x="614" y="422"/>
                  </a:lnTo>
                  <a:lnTo>
                    <a:pt x="590" y="414"/>
                  </a:lnTo>
                  <a:lnTo>
                    <a:pt x="576" y="412"/>
                  </a:lnTo>
                  <a:lnTo>
                    <a:pt x="564" y="412"/>
                  </a:lnTo>
                  <a:lnTo>
                    <a:pt x="552" y="412"/>
                  </a:lnTo>
                  <a:lnTo>
                    <a:pt x="538" y="414"/>
                  </a:lnTo>
                  <a:lnTo>
                    <a:pt x="502" y="312"/>
                  </a:lnTo>
                  <a:lnTo>
                    <a:pt x="602" y="108"/>
                  </a:lnTo>
                  <a:lnTo>
                    <a:pt x="588" y="100"/>
                  </a:lnTo>
                  <a:lnTo>
                    <a:pt x="492" y="282"/>
                  </a:lnTo>
                  <a:lnTo>
                    <a:pt x="440" y="132"/>
                  </a:lnTo>
                  <a:lnTo>
                    <a:pt x="488" y="30"/>
                  </a:lnTo>
                  <a:lnTo>
                    <a:pt x="478" y="24"/>
                  </a:lnTo>
                  <a:lnTo>
                    <a:pt x="432" y="112"/>
                  </a:lnTo>
                  <a:lnTo>
                    <a:pt x="394" y="0"/>
                  </a:lnTo>
                  <a:lnTo>
                    <a:pt x="374" y="6"/>
                  </a:lnTo>
                  <a:lnTo>
                    <a:pt x="410" y="124"/>
                  </a:lnTo>
                  <a:lnTo>
                    <a:pt x="318" y="78"/>
                  </a:lnTo>
                  <a:lnTo>
                    <a:pt x="312" y="88"/>
                  </a:lnTo>
                  <a:lnTo>
                    <a:pt x="416" y="144"/>
                  </a:lnTo>
                  <a:lnTo>
                    <a:pt x="458" y="278"/>
                  </a:lnTo>
                  <a:lnTo>
                    <a:pt x="278" y="192"/>
                  </a:lnTo>
                  <a:lnTo>
                    <a:pt x="272" y="204"/>
                  </a:lnTo>
                  <a:lnTo>
                    <a:pt x="466" y="308"/>
                  </a:lnTo>
                  <a:lnTo>
                    <a:pt x="502" y="426"/>
                  </a:lnTo>
                  <a:lnTo>
                    <a:pt x="502" y="426"/>
                  </a:lnTo>
                  <a:lnTo>
                    <a:pt x="490" y="432"/>
                  </a:lnTo>
                  <a:lnTo>
                    <a:pt x="480" y="440"/>
                  </a:lnTo>
                  <a:lnTo>
                    <a:pt x="470" y="448"/>
                  </a:lnTo>
                  <a:lnTo>
                    <a:pt x="460" y="458"/>
                  </a:lnTo>
                  <a:lnTo>
                    <a:pt x="452" y="468"/>
                  </a:lnTo>
                  <a:lnTo>
                    <a:pt x="446" y="478"/>
                  </a:lnTo>
                  <a:lnTo>
                    <a:pt x="440" y="490"/>
                  </a:lnTo>
                  <a:lnTo>
                    <a:pt x="434" y="502"/>
                  </a:lnTo>
                  <a:lnTo>
                    <a:pt x="332" y="482"/>
                  </a:lnTo>
                  <a:lnTo>
                    <a:pt x="202" y="294"/>
                  </a:lnTo>
                  <a:lnTo>
                    <a:pt x="190" y="302"/>
                  </a:lnTo>
                  <a:lnTo>
                    <a:pt x="298" y="476"/>
                  </a:lnTo>
                  <a:lnTo>
                    <a:pt x="142" y="446"/>
                  </a:lnTo>
                  <a:lnTo>
                    <a:pt x="80" y="354"/>
                  </a:lnTo>
                  <a:lnTo>
                    <a:pt x="70" y="360"/>
                  </a:lnTo>
                  <a:lnTo>
                    <a:pt x="120" y="442"/>
                  </a:lnTo>
                  <a:lnTo>
                    <a:pt x="2" y="420"/>
                  </a:lnTo>
                  <a:lnTo>
                    <a:pt x="0" y="426"/>
                  </a:lnTo>
                  <a:lnTo>
                    <a:pt x="0" y="440"/>
                  </a:lnTo>
                  <a:lnTo>
                    <a:pt x="120" y="468"/>
                  </a:lnTo>
                  <a:lnTo>
                    <a:pt x="34" y="526"/>
                  </a:lnTo>
                  <a:lnTo>
                    <a:pt x="40" y="536"/>
                  </a:lnTo>
                  <a:lnTo>
                    <a:pt x="142" y="472"/>
                  </a:lnTo>
                  <a:lnTo>
                    <a:pt x="280" y="504"/>
                  </a:lnTo>
                  <a:lnTo>
                    <a:pt x="214" y="548"/>
                  </a:lnTo>
                  <a:lnTo>
                    <a:pt x="250" y="548"/>
                  </a:lnTo>
                  <a:lnTo>
                    <a:pt x="310" y="512"/>
                  </a:lnTo>
                  <a:lnTo>
                    <a:pt x="428" y="538"/>
                  </a:lnTo>
                  <a:lnTo>
                    <a:pt x="428" y="538"/>
                  </a:lnTo>
                  <a:lnTo>
                    <a:pt x="426" y="548"/>
                  </a:lnTo>
                  <a:lnTo>
                    <a:pt x="464" y="548"/>
                  </a:lnTo>
                  <a:lnTo>
                    <a:pt x="464" y="548"/>
                  </a:lnTo>
                  <a:lnTo>
                    <a:pt x="466" y="532"/>
                  </a:lnTo>
                  <a:lnTo>
                    <a:pt x="468" y="518"/>
                  </a:lnTo>
                  <a:lnTo>
                    <a:pt x="474" y="504"/>
                  </a:lnTo>
                  <a:lnTo>
                    <a:pt x="482" y="490"/>
                  </a:lnTo>
                  <a:lnTo>
                    <a:pt x="492" y="478"/>
                  </a:lnTo>
                  <a:lnTo>
                    <a:pt x="504" y="468"/>
                  </a:lnTo>
                  <a:lnTo>
                    <a:pt x="516" y="460"/>
                  </a:lnTo>
                  <a:lnTo>
                    <a:pt x="532" y="454"/>
                  </a:lnTo>
                  <a:lnTo>
                    <a:pt x="532" y="454"/>
                  </a:lnTo>
                  <a:lnTo>
                    <a:pt x="550" y="450"/>
                  </a:lnTo>
                  <a:lnTo>
                    <a:pt x="570" y="450"/>
                  </a:lnTo>
                  <a:lnTo>
                    <a:pt x="588" y="454"/>
                  </a:lnTo>
                  <a:lnTo>
                    <a:pt x="606" y="460"/>
                  </a:lnTo>
                  <a:lnTo>
                    <a:pt x="622" y="470"/>
                  </a:lnTo>
                  <a:lnTo>
                    <a:pt x="634" y="482"/>
                  </a:lnTo>
                  <a:lnTo>
                    <a:pt x="646" y="498"/>
                  </a:lnTo>
                  <a:lnTo>
                    <a:pt x="654" y="516"/>
                  </a:lnTo>
                  <a:lnTo>
                    <a:pt x="654" y="516"/>
                  </a:lnTo>
                  <a:lnTo>
                    <a:pt x="658" y="532"/>
                  </a:lnTo>
                  <a:lnTo>
                    <a:pt x="658" y="548"/>
                  </a:lnTo>
                  <a:lnTo>
                    <a:pt x="696" y="548"/>
                  </a:lnTo>
                  <a:lnTo>
                    <a:pt x="696" y="548"/>
                  </a:lnTo>
                  <a:lnTo>
                    <a:pt x="694" y="526"/>
                  </a:lnTo>
                  <a:lnTo>
                    <a:pt x="690" y="504"/>
                  </a:lnTo>
                  <a:lnTo>
                    <a:pt x="690" y="504"/>
                  </a:lnTo>
                  <a:lnTo>
                    <a:pt x="686" y="492"/>
                  </a:lnTo>
                  <a:lnTo>
                    <a:pt x="680" y="480"/>
                  </a:lnTo>
                  <a:lnTo>
                    <a:pt x="672" y="470"/>
                  </a:lnTo>
                  <a:lnTo>
                    <a:pt x="664" y="458"/>
                  </a:lnTo>
                  <a:lnTo>
                    <a:pt x="736" y="376"/>
                  </a:lnTo>
                  <a:lnTo>
                    <a:pt x="962" y="360"/>
                  </a:lnTo>
                  <a:close/>
                </a:path>
              </a:pathLst>
            </a:custGeom>
            <a:solidFill>
              <a:srgbClr val="FEFFFF">
                <a:alpha val="75686"/>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grpSp>
      <p:sp>
        <p:nvSpPr>
          <p:cNvPr id="33" name="Google Shape;33;p1"/>
          <p:cNvSpPr txBox="1"/>
          <p:nvPr>
            <p:ph type="title"/>
          </p:nvPr>
        </p:nvSpPr>
        <p:spPr>
          <a:xfrm>
            <a:off x="1009650" y="676275"/>
            <a:ext cx="7124700" cy="9239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chemeClr val="lt1"/>
              </a:buClr>
              <a:buSzPts val="3200"/>
              <a:buFont typeface="Verdana"/>
              <a:buNone/>
              <a:defRPr b="0" i="0" sz="3200" u="none" cap="none" strike="noStrike">
                <a:solidFill>
                  <a:schemeClr val="lt1"/>
                </a:solidFill>
                <a:latin typeface="Verdana"/>
                <a:ea typeface="Verdana"/>
                <a:cs typeface="Verdana"/>
                <a:sym typeface="Verdana"/>
              </a:defRPr>
            </a:lvl1pPr>
            <a:lvl2pPr lvl="1" marR="0" rtl="0" algn="l">
              <a:spcBef>
                <a:spcPts val="0"/>
              </a:spcBef>
              <a:spcAft>
                <a:spcPts val="0"/>
              </a:spcAft>
              <a:buSzPts val="1400"/>
              <a:buNone/>
              <a:defRPr b="0" i="0" sz="1800" u="none" cap="none" strike="noStrike">
                <a:solidFill>
                  <a:schemeClr val="lt2"/>
                </a:solidFill>
              </a:defRPr>
            </a:lvl2pPr>
            <a:lvl3pPr lvl="2" marR="0" rtl="0" algn="l">
              <a:spcBef>
                <a:spcPts val="0"/>
              </a:spcBef>
              <a:spcAft>
                <a:spcPts val="0"/>
              </a:spcAft>
              <a:buSzPts val="1400"/>
              <a:buNone/>
              <a:defRPr b="0" i="0" sz="1800" u="none" cap="none" strike="noStrike">
                <a:solidFill>
                  <a:schemeClr val="lt2"/>
                </a:solidFill>
              </a:defRPr>
            </a:lvl3pPr>
            <a:lvl4pPr lvl="3" marR="0" rtl="0" algn="l">
              <a:spcBef>
                <a:spcPts val="0"/>
              </a:spcBef>
              <a:spcAft>
                <a:spcPts val="0"/>
              </a:spcAft>
              <a:buSzPts val="1400"/>
              <a:buNone/>
              <a:defRPr b="0" i="0" sz="1800" u="none" cap="none" strike="noStrike">
                <a:solidFill>
                  <a:schemeClr val="lt2"/>
                </a:solidFill>
              </a:defRPr>
            </a:lvl4pPr>
            <a:lvl5pPr lvl="4" marR="0" rtl="0" algn="l">
              <a:spcBef>
                <a:spcPts val="0"/>
              </a:spcBef>
              <a:spcAft>
                <a:spcPts val="0"/>
              </a:spcAft>
              <a:buSzPts val="1400"/>
              <a:buNone/>
              <a:defRPr b="0" i="0" sz="1800" u="none" cap="none" strike="noStrike">
                <a:solidFill>
                  <a:schemeClr val="lt2"/>
                </a:solidFill>
              </a:defRPr>
            </a:lvl5pPr>
            <a:lvl6pPr lvl="5" marR="0" rtl="0" algn="l">
              <a:spcBef>
                <a:spcPts val="0"/>
              </a:spcBef>
              <a:spcAft>
                <a:spcPts val="0"/>
              </a:spcAft>
              <a:buSzPts val="1400"/>
              <a:buNone/>
              <a:defRPr b="0" i="0" sz="1800" u="none" cap="none" strike="noStrike">
                <a:solidFill>
                  <a:schemeClr val="lt2"/>
                </a:solidFill>
              </a:defRPr>
            </a:lvl6pPr>
            <a:lvl7pPr lvl="6" marR="0" rtl="0" algn="l">
              <a:spcBef>
                <a:spcPts val="0"/>
              </a:spcBef>
              <a:spcAft>
                <a:spcPts val="0"/>
              </a:spcAft>
              <a:buSzPts val="1400"/>
              <a:buNone/>
              <a:defRPr b="0" i="0" sz="1800" u="none" cap="none" strike="noStrike">
                <a:solidFill>
                  <a:schemeClr val="lt2"/>
                </a:solidFill>
              </a:defRPr>
            </a:lvl7pPr>
            <a:lvl8pPr lvl="7" marR="0" rtl="0" algn="l">
              <a:spcBef>
                <a:spcPts val="0"/>
              </a:spcBef>
              <a:spcAft>
                <a:spcPts val="0"/>
              </a:spcAft>
              <a:buSzPts val="1400"/>
              <a:buNone/>
              <a:defRPr b="0" i="0" sz="1800" u="none" cap="none" strike="noStrike">
                <a:solidFill>
                  <a:schemeClr val="lt2"/>
                </a:solidFill>
              </a:defRPr>
            </a:lvl8pPr>
            <a:lvl9pPr lvl="8" marR="0" rtl="0" algn="l">
              <a:spcBef>
                <a:spcPts val="0"/>
              </a:spcBef>
              <a:spcAft>
                <a:spcPts val="0"/>
              </a:spcAft>
              <a:buSzPts val="1400"/>
              <a:buNone/>
              <a:defRPr b="0" i="0" sz="1800" u="none" cap="none" strike="noStrike">
                <a:solidFill>
                  <a:schemeClr val="lt2"/>
                </a:solidFill>
              </a:defRPr>
            </a:lvl9pPr>
          </a:lstStyle>
          <a:p/>
        </p:txBody>
      </p:sp>
      <p:sp>
        <p:nvSpPr>
          <p:cNvPr id="34" name="Google Shape;34;p1"/>
          <p:cNvSpPr txBox="1"/>
          <p:nvPr>
            <p:ph idx="1" type="body"/>
          </p:nvPr>
        </p:nvSpPr>
        <p:spPr>
          <a:xfrm>
            <a:off x="1009650" y="1806575"/>
            <a:ext cx="7124700" cy="4052887"/>
          </a:xfrm>
          <a:prstGeom prst="rect">
            <a:avLst/>
          </a:prstGeom>
          <a:noFill/>
          <a:ln>
            <a:noFill/>
          </a:ln>
        </p:spPr>
        <p:txBody>
          <a:bodyPr anchorCtr="0" anchor="ctr" bIns="45700" lIns="91425" spcFirstLastPara="1" rIns="91425" wrap="square" tIns="45700">
            <a:noAutofit/>
          </a:bodyPr>
          <a:lstStyle>
            <a:lvl1pPr indent="-342900" lvl="0" marL="457200" marR="0" rtl="0" algn="l">
              <a:spcBef>
                <a:spcPts val="360"/>
              </a:spcBef>
              <a:spcAft>
                <a:spcPts val="0"/>
              </a:spcAft>
              <a:buClr>
                <a:schemeClr val="lt2"/>
              </a:buClr>
              <a:buSzPts val="1800"/>
              <a:buFont typeface="Noto Sans Symbols"/>
              <a:buChar char="🞇"/>
              <a:defRPr b="0" i="0" sz="1800" u="none" cap="none" strike="noStrike">
                <a:solidFill>
                  <a:schemeClr val="lt1"/>
                </a:solidFill>
                <a:latin typeface="Verdana"/>
                <a:ea typeface="Verdana"/>
                <a:cs typeface="Verdana"/>
                <a:sym typeface="Verdana"/>
              </a:defRPr>
            </a:lvl1pPr>
            <a:lvl2pPr indent="-330200" lvl="1" marL="914400" marR="0" rtl="0" algn="l">
              <a:spcBef>
                <a:spcPts val="600"/>
              </a:spcBef>
              <a:spcAft>
                <a:spcPts val="0"/>
              </a:spcAft>
              <a:buClr>
                <a:schemeClr val="lt2"/>
              </a:buClr>
              <a:buSzPts val="1600"/>
              <a:buFont typeface="Noto Sans Symbols"/>
              <a:buChar char="🞇"/>
              <a:defRPr b="0" i="0" sz="1600" u="none" cap="none" strike="noStrike">
                <a:solidFill>
                  <a:schemeClr val="lt1"/>
                </a:solidFill>
                <a:latin typeface="Verdana"/>
                <a:ea typeface="Verdana"/>
                <a:cs typeface="Verdana"/>
                <a:sym typeface="Verdana"/>
              </a:defRPr>
            </a:lvl2pPr>
            <a:lvl3pPr indent="-317500" lvl="2" marL="1371600" marR="0" rtl="0" algn="l">
              <a:spcBef>
                <a:spcPts val="600"/>
              </a:spcBef>
              <a:spcAft>
                <a:spcPts val="0"/>
              </a:spcAft>
              <a:buClr>
                <a:schemeClr val="lt2"/>
              </a:buClr>
              <a:buSzPts val="1400"/>
              <a:buFont typeface="Noto Sans Symbols"/>
              <a:buChar char="🞇"/>
              <a:defRPr b="0" i="0" sz="1400" u="none" cap="none" strike="noStrike">
                <a:solidFill>
                  <a:schemeClr val="lt1"/>
                </a:solidFill>
                <a:latin typeface="Verdana"/>
                <a:ea typeface="Verdana"/>
                <a:cs typeface="Verdana"/>
                <a:sym typeface="Verdana"/>
              </a:defRPr>
            </a:lvl3pPr>
            <a:lvl4pPr indent="-304800" lvl="3" marL="1828800" marR="0" rtl="0" algn="l">
              <a:spcBef>
                <a:spcPts val="600"/>
              </a:spcBef>
              <a:spcAft>
                <a:spcPts val="0"/>
              </a:spcAft>
              <a:buClr>
                <a:schemeClr val="lt2"/>
              </a:buClr>
              <a:buSzPts val="1200"/>
              <a:buFont typeface="Noto Sans Symbols"/>
              <a:buChar char="🞇"/>
              <a:defRPr b="0" i="0" sz="1200" u="none" cap="none" strike="noStrike">
                <a:solidFill>
                  <a:schemeClr val="lt1"/>
                </a:solidFill>
                <a:latin typeface="Verdana"/>
                <a:ea typeface="Verdana"/>
                <a:cs typeface="Verdana"/>
                <a:sym typeface="Verdana"/>
              </a:defRPr>
            </a:lvl4pPr>
            <a:lvl5pPr indent="-304800" lvl="4" marL="2286000" marR="0" rtl="0" algn="l">
              <a:spcBef>
                <a:spcPts val="600"/>
              </a:spcBef>
              <a:spcAft>
                <a:spcPts val="0"/>
              </a:spcAft>
              <a:buClr>
                <a:schemeClr val="lt2"/>
              </a:buClr>
              <a:buSzPts val="1200"/>
              <a:buFont typeface="Noto Sans Symbols"/>
              <a:buChar char="🞇"/>
              <a:defRPr b="0" i="0" sz="1200" u="none" cap="none" strike="noStrike">
                <a:solidFill>
                  <a:schemeClr val="lt1"/>
                </a:solidFill>
                <a:latin typeface="Verdana"/>
                <a:ea typeface="Verdana"/>
                <a:cs typeface="Verdana"/>
                <a:sym typeface="Verdana"/>
              </a:defRPr>
            </a:lvl5pPr>
            <a:lvl6pPr indent="-355600" lvl="5" marL="2743200" marR="0" rtl="0" algn="l">
              <a:spcBef>
                <a:spcPts val="600"/>
              </a:spcBef>
              <a:spcAft>
                <a:spcPts val="0"/>
              </a:spcAft>
              <a:buClr>
                <a:schemeClr val="lt1"/>
              </a:buClr>
              <a:buSzPts val="2000"/>
              <a:buFont typeface="Arial"/>
              <a:buChar char="•"/>
              <a:defRPr b="0" i="0" sz="2000" u="none" cap="none" strike="noStrike">
                <a:solidFill>
                  <a:schemeClr val="lt1"/>
                </a:solidFill>
                <a:latin typeface="Verdana"/>
                <a:ea typeface="Verdana"/>
                <a:cs typeface="Verdana"/>
                <a:sym typeface="Verdana"/>
              </a:defRPr>
            </a:lvl6pPr>
            <a:lvl7pPr indent="-355600" lvl="6" marL="3200400" marR="0" rtl="0" algn="l">
              <a:spcBef>
                <a:spcPts val="400"/>
              </a:spcBef>
              <a:spcAft>
                <a:spcPts val="0"/>
              </a:spcAft>
              <a:buClr>
                <a:schemeClr val="lt1"/>
              </a:buClr>
              <a:buSzPts val="2000"/>
              <a:buFont typeface="Arial"/>
              <a:buChar char="•"/>
              <a:defRPr b="0" i="0" sz="2000" u="none" cap="none" strike="noStrike">
                <a:solidFill>
                  <a:schemeClr val="lt1"/>
                </a:solidFill>
                <a:latin typeface="Verdana"/>
                <a:ea typeface="Verdana"/>
                <a:cs typeface="Verdana"/>
                <a:sym typeface="Verdana"/>
              </a:defRPr>
            </a:lvl7pPr>
            <a:lvl8pPr indent="-355600" lvl="7" marL="3657600" marR="0" rtl="0" algn="l">
              <a:spcBef>
                <a:spcPts val="400"/>
              </a:spcBef>
              <a:spcAft>
                <a:spcPts val="0"/>
              </a:spcAft>
              <a:buClr>
                <a:schemeClr val="lt1"/>
              </a:buClr>
              <a:buSzPts val="2000"/>
              <a:buFont typeface="Arial"/>
              <a:buChar char="•"/>
              <a:defRPr b="0" i="0" sz="2000" u="none" cap="none" strike="noStrike">
                <a:solidFill>
                  <a:schemeClr val="lt1"/>
                </a:solidFill>
                <a:latin typeface="Verdana"/>
                <a:ea typeface="Verdana"/>
                <a:cs typeface="Verdana"/>
                <a:sym typeface="Verdana"/>
              </a:defRPr>
            </a:lvl8pPr>
            <a:lvl9pPr indent="-355600" lvl="8" marL="4114800" marR="0" rtl="0" algn="l">
              <a:spcBef>
                <a:spcPts val="400"/>
              </a:spcBef>
              <a:spcAft>
                <a:spcPts val="0"/>
              </a:spcAft>
              <a:buClr>
                <a:schemeClr val="lt1"/>
              </a:buClr>
              <a:buSzPts val="2000"/>
              <a:buFont typeface="Arial"/>
              <a:buChar char="•"/>
              <a:defRPr b="0" i="0" sz="2000" u="none" cap="none" strike="noStrike">
                <a:solidFill>
                  <a:schemeClr val="lt1"/>
                </a:solidFill>
                <a:latin typeface="Verdana"/>
                <a:ea typeface="Verdana"/>
                <a:cs typeface="Verdana"/>
                <a:sym typeface="Verdana"/>
              </a:defRPr>
            </a:lvl9pPr>
          </a:lstStyle>
          <a:p/>
        </p:txBody>
      </p:sp>
      <p:sp>
        <p:nvSpPr>
          <p:cNvPr id="35" name="Google Shape;35;p1"/>
          <p:cNvSpPr txBox="1"/>
          <p:nvPr>
            <p:ph idx="10" type="dt"/>
          </p:nvPr>
        </p:nvSpPr>
        <p:spPr>
          <a:xfrm>
            <a:off x="6437312" y="5951537"/>
            <a:ext cx="2133600" cy="365125"/>
          </a:xfrm>
          <a:prstGeom prst="rect">
            <a:avLst/>
          </a:prstGeom>
          <a:noFill/>
          <a:ln>
            <a:noFill/>
          </a:ln>
        </p:spPr>
        <p:txBody>
          <a:bodyPr anchorCtr="0" anchor="b" bIns="45700" lIns="91425" spcFirstLastPara="1" rIns="91425" wrap="square" tIns="45700">
            <a:noAutofit/>
          </a:bodyPr>
          <a:lstStyle>
            <a:lvl1pPr lvl="0" marR="0" rtl="0" algn="r">
              <a:lnSpc>
                <a:spcPct val="100000"/>
              </a:lnSpc>
              <a:spcBef>
                <a:spcPts val="0"/>
              </a:spcBef>
              <a:spcAft>
                <a:spcPts val="0"/>
              </a:spcAft>
              <a:buSzPts val="1400"/>
              <a:buNone/>
              <a:defRPr b="0" i="0" sz="900" u="none">
                <a:solidFill>
                  <a:srgbClr val="FFFFFF"/>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36" name="Google Shape;36;p1"/>
          <p:cNvSpPr txBox="1"/>
          <p:nvPr>
            <p:ph idx="11" type="ftr"/>
          </p:nvPr>
        </p:nvSpPr>
        <p:spPr>
          <a:xfrm>
            <a:off x="1181100" y="5951537"/>
            <a:ext cx="5256212" cy="365125"/>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lt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37" name="Google Shape;37;p1"/>
          <p:cNvSpPr txBox="1"/>
          <p:nvPr>
            <p:ph idx="12" type="sldNum"/>
          </p:nvPr>
        </p:nvSpPr>
        <p:spPr>
          <a:xfrm>
            <a:off x="573087" y="5951537"/>
            <a:ext cx="608012" cy="365125"/>
          </a:xfrm>
          <a:prstGeom prst="rect">
            <a:avLst/>
          </a:prstGeom>
          <a:noFill/>
          <a:ln>
            <a:noFill/>
          </a:ln>
        </p:spPr>
        <p:txBody>
          <a:bodyPr anchorCtr="0" anchor="b" bIns="45700" lIns="91425" spcFirstLastPara="1" rIns="91425" wrap="square" tIns="45700">
            <a:noAutofit/>
          </a:bodyPr>
          <a:lstStyle>
            <a:lvl1pPr indent="0" lvl="0" marL="0" marR="0" rtl="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1pPr>
            <a:lvl2pPr indent="0" lvl="1" marL="0" marR="0" rtl="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2pPr>
            <a:lvl3pPr indent="0" lvl="2" marL="0" marR="0" rtl="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3pPr>
            <a:lvl4pPr indent="0" lvl="3" marL="0" marR="0" rtl="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4pPr>
            <a:lvl5pPr indent="0" lvl="4" marL="0" marR="0" rtl="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5pPr>
            <a:lvl6pPr indent="0" lvl="5" marL="0" marR="0" rtl="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6pPr>
            <a:lvl7pPr indent="0" lvl="6" marL="0" marR="0" rtl="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7pPr>
            <a:lvl8pPr indent="0" lvl="7" marL="0" marR="0" rtl="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8pPr>
            <a:lvl9pPr indent="0" lvl="8" marL="0" marR="0" rtl="0" algn="l">
              <a:lnSpc>
                <a:spcPct val="100000"/>
              </a:lnSpc>
              <a:spcBef>
                <a:spcPts val="0"/>
              </a:spcBef>
              <a:spcAft>
                <a:spcPts val="0"/>
              </a:spcAft>
              <a:buClr>
                <a:srgbClr val="FFFFFF"/>
              </a:buClr>
              <a:buSzPts val="1800"/>
              <a:buFont typeface="Arial"/>
              <a:buNone/>
              <a:defRPr b="0" i="0" sz="1800" u="none">
                <a:solidFill>
                  <a:srgbClr val="FFFFF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sz="1400">
              <a:solidFill>
                <a:srgbClr val="000000"/>
              </a:solidFil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www.youtube.com/watch?v=1zLA2gzQQ0g&amp;bpctr=1592494750"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www.latimes.com/archives/la-xpm-1992-05-07-me-2369-story.html"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s://www.youtube.com/watch?v=NyDDyT1lDhA" TargetMode="External"/><Relationship Id="rId4" Type="http://schemas.openxmlformats.org/officeDocument/2006/relationships/image" Target="../media/image6.png"/><Relationship Id="rId5" Type="http://schemas.openxmlformats.org/officeDocument/2006/relationships/hyperlink" Target="https://www.youtube.com/watch?v=BOBhKR4MK3w" TargetMode="External"/><Relationship Id="rId6"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9.png"/><Relationship Id="rId4" Type="http://schemas.openxmlformats.org/officeDocument/2006/relationships/image" Target="../media/image8.png"/><Relationship Id="rId5"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5.jpg"/><Relationship Id="rId5"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3.jp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3" name="Shape 103"/>
        <p:cNvGrpSpPr/>
        <p:nvPr/>
      </p:nvGrpSpPr>
      <p:grpSpPr>
        <a:xfrm>
          <a:off x="0" y="0"/>
          <a:ext cx="0" cy="0"/>
          <a:chOff x="0" y="0"/>
          <a:chExt cx="0" cy="0"/>
        </a:xfrm>
      </p:grpSpPr>
      <p:sp>
        <p:nvSpPr>
          <p:cNvPr id="104" name="Google Shape;104;p12"/>
          <p:cNvSpPr txBox="1"/>
          <p:nvPr>
            <p:ph type="ctrTitle"/>
          </p:nvPr>
        </p:nvSpPr>
        <p:spPr>
          <a:xfrm>
            <a:off x="1009650" y="3306762"/>
            <a:ext cx="7116762" cy="1470025"/>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Clr>
                <a:schemeClr val="lt1"/>
              </a:buClr>
              <a:buSzPts val="4000"/>
              <a:buFont typeface="Verdana"/>
              <a:buNone/>
            </a:pPr>
            <a:r>
              <a:rPr b="0" i="0" lang="en-US" sz="4000" u="none">
                <a:solidFill>
                  <a:schemeClr val="lt1"/>
                </a:solidFill>
                <a:latin typeface="Verdana"/>
                <a:ea typeface="Verdana"/>
                <a:cs typeface="Verdana"/>
                <a:sym typeface="Verdana"/>
              </a:rPr>
              <a:t>Conformity</a:t>
            </a:r>
            <a:endParaRPr/>
          </a:p>
        </p:txBody>
      </p:sp>
      <p:sp>
        <p:nvSpPr>
          <p:cNvPr id="105" name="Google Shape;105;p12"/>
          <p:cNvSpPr txBox="1"/>
          <p:nvPr>
            <p:ph idx="1" type="subTitle"/>
          </p:nvPr>
        </p:nvSpPr>
        <p:spPr>
          <a:xfrm>
            <a:off x="1009650" y="4776787"/>
            <a:ext cx="7116762" cy="86201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2000"/>
              <a:buNone/>
            </a:pPr>
            <a:r>
              <a:rPr b="0" i="0" lang="en-US" sz="2000" u="none">
                <a:solidFill>
                  <a:srgbClr val="02376F"/>
                </a:solidFill>
                <a:latin typeface="Verdana"/>
                <a:ea typeface="Verdana"/>
                <a:cs typeface="Verdana"/>
                <a:sym typeface="Verdana"/>
              </a:rPr>
              <a:t>With reference to alternative studies, critically assess Asch (1955)</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9" name="Shape 109"/>
        <p:cNvGrpSpPr/>
        <p:nvPr/>
      </p:nvGrpSpPr>
      <p:grpSpPr>
        <a:xfrm>
          <a:off x="0" y="0"/>
          <a:ext cx="0" cy="0"/>
          <a:chOff x="0" y="0"/>
          <a:chExt cx="0" cy="0"/>
        </a:xfrm>
      </p:grpSpPr>
      <p:pic>
        <p:nvPicPr>
          <p:cNvPr id="110" name="Google Shape;110;p13">
            <a:hlinkClick r:id="rId3"/>
          </p:cNvPr>
          <p:cNvPicPr preferRelativeResize="0"/>
          <p:nvPr/>
        </p:nvPicPr>
        <p:blipFill rotWithShape="1">
          <a:blip r:embed="rId4">
            <a:alphaModFix/>
          </a:blip>
          <a:srcRect b="0" l="0" r="0" t="0"/>
          <a:stretch/>
        </p:blipFill>
        <p:spPr>
          <a:xfrm>
            <a:off x="2700337" y="182562"/>
            <a:ext cx="4103687" cy="65849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4" name="Shape 114"/>
        <p:cNvGrpSpPr/>
        <p:nvPr/>
      </p:nvGrpSpPr>
      <p:grpSpPr>
        <a:xfrm>
          <a:off x="0" y="0"/>
          <a:ext cx="0" cy="0"/>
          <a:chOff x="0" y="0"/>
          <a:chExt cx="0" cy="0"/>
        </a:xfrm>
      </p:grpSpPr>
      <p:sp>
        <p:nvSpPr>
          <p:cNvPr id="115" name="Google Shape;115;p14"/>
          <p:cNvSpPr txBox="1"/>
          <p:nvPr>
            <p:ph type="title"/>
          </p:nvPr>
        </p:nvSpPr>
        <p:spPr>
          <a:xfrm>
            <a:off x="684212" y="404812"/>
            <a:ext cx="8131175" cy="1054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000"/>
              <a:buFont typeface="Verdana"/>
              <a:buNone/>
            </a:pPr>
            <a:r>
              <a:rPr b="0" i="0" lang="en-US" sz="4000" u="none">
                <a:solidFill>
                  <a:schemeClr val="lt1"/>
                </a:solidFill>
                <a:latin typeface="Verdana"/>
                <a:ea typeface="Verdana"/>
                <a:cs typeface="Verdana"/>
                <a:sym typeface="Verdana"/>
              </a:rPr>
              <a:t>3 of the 4 cops were found </a:t>
            </a:r>
            <a:br>
              <a:rPr b="0" i="0" lang="en-US" sz="4000" u="none">
                <a:solidFill>
                  <a:schemeClr val="lt1"/>
                </a:solidFill>
                <a:latin typeface="Verdana"/>
                <a:ea typeface="Verdana"/>
                <a:cs typeface="Verdana"/>
                <a:sym typeface="Verdana"/>
              </a:rPr>
            </a:br>
            <a:r>
              <a:rPr b="0" i="0" lang="en-US" sz="4000" u="none">
                <a:solidFill>
                  <a:schemeClr val="lt1"/>
                </a:solidFill>
                <a:latin typeface="Verdana"/>
                <a:ea typeface="Verdana"/>
                <a:cs typeface="Verdana"/>
                <a:sym typeface="Verdana"/>
              </a:rPr>
              <a:t>“NOT GUILTY”</a:t>
            </a:r>
            <a:endParaRPr/>
          </a:p>
        </p:txBody>
      </p:sp>
      <p:sp>
        <p:nvSpPr>
          <p:cNvPr id="116" name="Google Shape;116;p14"/>
          <p:cNvSpPr txBox="1"/>
          <p:nvPr>
            <p:ph idx="1" type="body"/>
          </p:nvPr>
        </p:nvSpPr>
        <p:spPr>
          <a:xfrm>
            <a:off x="698500" y="1660975"/>
            <a:ext cx="7746900" cy="4824300"/>
          </a:xfrm>
          <a:prstGeom prst="rect">
            <a:avLst/>
          </a:prstGeom>
          <a:noFill/>
          <a:ln>
            <a:noFill/>
          </a:ln>
        </p:spPr>
        <p:txBody>
          <a:bodyPr anchorCtr="0" anchor="ctr" bIns="45700" lIns="91425" spcFirstLastPara="1" rIns="91425" wrap="square" tIns="45700">
            <a:noAutofit/>
          </a:bodyPr>
          <a:lstStyle/>
          <a:p>
            <a:pPr indent="-342900" lvl="0" marL="342900" marR="0" rtl="0" algn="l">
              <a:lnSpc>
                <a:spcPct val="100000"/>
              </a:lnSpc>
              <a:spcBef>
                <a:spcPts val="0"/>
              </a:spcBef>
              <a:spcAft>
                <a:spcPts val="0"/>
              </a:spcAft>
              <a:buClr>
                <a:schemeClr val="lt2"/>
              </a:buClr>
              <a:buSzPts val="2400"/>
              <a:buFont typeface="Noto Sans Symbols"/>
              <a:buChar char="🞇"/>
            </a:pPr>
            <a:r>
              <a:rPr b="0" i="0" lang="en-US" sz="2400" u="none" cap="none" strike="noStrike">
                <a:solidFill>
                  <a:schemeClr val="lt1"/>
                </a:solidFill>
                <a:latin typeface="Verdana"/>
                <a:ea typeface="Verdana"/>
                <a:cs typeface="Verdana"/>
                <a:sym typeface="Verdana"/>
              </a:rPr>
              <a:t>The verdict stunned the nation and triggered a storm of anger leading to arson, looting and rioting in Los Angeles in 2002.</a:t>
            </a:r>
            <a:endParaRPr/>
          </a:p>
          <a:p>
            <a:pPr indent="-342900" lvl="0" marL="342900" marR="0" rtl="0" algn="l">
              <a:lnSpc>
                <a:spcPct val="100000"/>
              </a:lnSpc>
              <a:spcBef>
                <a:spcPts val="1080"/>
              </a:spcBef>
              <a:spcAft>
                <a:spcPts val="0"/>
              </a:spcAft>
              <a:buClr>
                <a:schemeClr val="lt2"/>
              </a:buClr>
              <a:buSzPts val="2400"/>
              <a:buFont typeface="Noto Sans Symbols"/>
              <a:buChar char="🞇"/>
            </a:pPr>
            <a:r>
              <a:rPr b="0" i="0" lang="en-US" sz="2400" u="sng" cap="none" strike="noStrike">
                <a:solidFill>
                  <a:schemeClr val="lt2"/>
                </a:solidFill>
                <a:latin typeface="Verdana"/>
                <a:ea typeface="Verdana"/>
                <a:cs typeface="Verdana"/>
                <a:sym typeface="Verdana"/>
                <a:hlinkClick r:id="rId3"/>
              </a:rPr>
              <a:t>Virginia Loya</a:t>
            </a:r>
            <a:r>
              <a:rPr b="0" i="0" lang="en-US" sz="2400" u="none" cap="none" strike="noStrike">
                <a:solidFill>
                  <a:schemeClr val="lt1"/>
                </a:solidFill>
                <a:latin typeface="Verdana"/>
                <a:ea typeface="Verdana"/>
                <a:cs typeface="Verdana"/>
                <a:sym typeface="Verdana"/>
              </a:rPr>
              <a:t> believed the cops were guilty of the charges yet eventually went against what she knew to be right and changed her decision from guilty to not guilty in line with the majority (Eysenck, 2004)</a:t>
            </a:r>
            <a:endParaRPr/>
          </a:p>
          <a:p>
            <a:pPr indent="-342900" lvl="0" marL="342900" marR="0" rtl="0" algn="l">
              <a:lnSpc>
                <a:spcPct val="100000"/>
              </a:lnSpc>
              <a:spcBef>
                <a:spcPts val="1080"/>
              </a:spcBef>
              <a:spcAft>
                <a:spcPts val="0"/>
              </a:spcAft>
              <a:buClr>
                <a:schemeClr val="lt2"/>
              </a:buClr>
              <a:buSzPts val="2400"/>
              <a:buFont typeface="Noto Sans Symbols"/>
              <a:buChar char="🞇"/>
            </a:pPr>
            <a:r>
              <a:rPr lang="en-US" sz="2400"/>
              <a:t>S</a:t>
            </a:r>
            <a:r>
              <a:rPr b="0" i="0" lang="en-US" sz="2400" u="none" cap="none" strike="noStrike">
                <a:solidFill>
                  <a:schemeClr val="lt1"/>
                </a:solidFill>
                <a:latin typeface="Verdana"/>
                <a:ea typeface="Verdana"/>
                <a:cs typeface="Verdana"/>
                <a:sym typeface="Verdana"/>
              </a:rPr>
              <a:t>he later said “ the tape was the big evidence for me. They (the fellow jurors) couldn't see. To me they were the people who were blind, they couldn’t get their glasses clean.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0" name="Shape 120"/>
        <p:cNvGrpSpPr/>
        <p:nvPr/>
      </p:nvGrpSpPr>
      <p:grpSpPr>
        <a:xfrm>
          <a:off x="0" y="0"/>
          <a:ext cx="0" cy="0"/>
          <a:chOff x="0" y="0"/>
          <a:chExt cx="0" cy="0"/>
        </a:xfrm>
      </p:grpSpPr>
      <p:sp>
        <p:nvSpPr>
          <p:cNvPr id="121" name="Google Shape;121;p15"/>
          <p:cNvSpPr/>
          <p:nvPr/>
        </p:nvSpPr>
        <p:spPr>
          <a:xfrm>
            <a:off x="360362" y="3629025"/>
            <a:ext cx="2592387" cy="2968625"/>
          </a:xfrm>
          <a:prstGeom prst="roundRect">
            <a:avLst>
              <a:gd fmla="val 16667" name="adj"/>
            </a:avLst>
          </a:prstGeom>
          <a:solidFill>
            <a:srgbClr val="FF0000"/>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22" name="Google Shape;122;p15"/>
          <p:cNvSpPr txBox="1"/>
          <p:nvPr/>
        </p:nvSpPr>
        <p:spPr>
          <a:xfrm>
            <a:off x="468312" y="3727450"/>
            <a:ext cx="252095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Palatino Linotype"/>
              <a:buNone/>
            </a:pPr>
            <a:r>
              <a:rPr b="1" i="0" lang="en-US" sz="1400" u="none">
                <a:solidFill>
                  <a:schemeClr val="dk1"/>
                </a:solidFill>
                <a:latin typeface="Palatino Linotype"/>
                <a:ea typeface="Palatino Linotype"/>
                <a:cs typeface="Palatino Linotype"/>
                <a:sym typeface="Palatino Linotype"/>
              </a:rPr>
              <a:t>First of all, I will ...</a:t>
            </a:r>
            <a:endParaRPr/>
          </a:p>
          <a:p>
            <a:pPr indent="0" lvl="0" marL="0" marR="0" rtl="0" algn="l">
              <a:lnSpc>
                <a:spcPct val="100000"/>
              </a:lnSpc>
              <a:spcBef>
                <a:spcPts val="0"/>
              </a:spcBef>
              <a:spcAft>
                <a:spcPts val="0"/>
              </a:spcAft>
              <a:buClr>
                <a:schemeClr val="lt1"/>
              </a:buClr>
              <a:buSzPts val="1400"/>
              <a:buFont typeface="Arial"/>
              <a:buNone/>
            </a:pPr>
            <a:r>
              <a:t/>
            </a:r>
            <a:endParaRPr b="0" i="0" sz="1400" u="none">
              <a:solidFill>
                <a:schemeClr val="dk1"/>
              </a:solidFill>
              <a:latin typeface="Palatino Linotype"/>
              <a:ea typeface="Palatino Linotype"/>
              <a:cs typeface="Palatino Linotype"/>
              <a:sym typeface="Palatino Linotype"/>
            </a:endParaRPr>
          </a:p>
          <a:p>
            <a:pPr indent="0" lvl="0" marL="0" marR="0" rtl="0" algn="l">
              <a:lnSpc>
                <a:spcPct val="100000"/>
              </a:lnSpc>
              <a:spcBef>
                <a:spcPts val="0"/>
              </a:spcBef>
              <a:spcAft>
                <a:spcPts val="0"/>
              </a:spcAft>
              <a:buClr>
                <a:schemeClr val="dk1"/>
              </a:buClr>
              <a:buSzPts val="1200"/>
              <a:buFont typeface="Palatino Linotype"/>
              <a:buNone/>
            </a:pPr>
            <a:r>
              <a:rPr b="0" i="0" lang="en-US" sz="1200" u="none">
                <a:solidFill>
                  <a:schemeClr val="dk1"/>
                </a:solidFill>
                <a:latin typeface="Palatino Linotype"/>
                <a:ea typeface="Palatino Linotype"/>
                <a:cs typeface="Palatino Linotype"/>
                <a:sym typeface="Palatino Linotype"/>
              </a:rPr>
              <a:t>Select studies to evaluate Asch in terms of:</a:t>
            </a:r>
            <a:endParaRPr/>
          </a:p>
          <a:p>
            <a:pPr indent="0" lvl="0" marL="0" marR="0" rtl="0" algn="l">
              <a:lnSpc>
                <a:spcPct val="100000"/>
              </a:lnSpc>
              <a:spcBef>
                <a:spcPts val="0"/>
              </a:spcBef>
              <a:spcAft>
                <a:spcPts val="0"/>
              </a:spcAft>
              <a:buClr>
                <a:schemeClr val="lt1"/>
              </a:buClr>
              <a:buSzPts val="1200"/>
              <a:buFont typeface="Arial"/>
              <a:buNone/>
            </a:pPr>
            <a:r>
              <a:t/>
            </a:r>
            <a:endParaRPr b="0" i="0" sz="1200" u="none">
              <a:solidFill>
                <a:schemeClr val="dk1"/>
              </a:solidFill>
              <a:latin typeface="Palatino Linotype"/>
              <a:ea typeface="Palatino Linotype"/>
              <a:cs typeface="Palatino Linotype"/>
              <a:sym typeface="Palatino Linotype"/>
            </a:endParaRPr>
          </a:p>
          <a:p>
            <a:pPr indent="-285750" lvl="1" marL="742950" marR="0" rtl="0" algn="l">
              <a:lnSpc>
                <a:spcPct val="100000"/>
              </a:lnSpc>
              <a:spcBef>
                <a:spcPts val="0"/>
              </a:spcBef>
              <a:spcAft>
                <a:spcPts val="0"/>
              </a:spcAft>
              <a:buClr>
                <a:schemeClr val="dk1"/>
              </a:buClr>
              <a:buSzPts val="1400"/>
              <a:buFont typeface="Arial"/>
              <a:buChar char="•"/>
            </a:pPr>
            <a:r>
              <a:rPr b="0" i="1" lang="en-US" sz="1400" u="none" cap="none" strike="noStrike">
                <a:solidFill>
                  <a:schemeClr val="dk1"/>
                </a:solidFill>
                <a:latin typeface="Palatino Linotype"/>
                <a:ea typeface="Palatino Linotype"/>
                <a:cs typeface="Palatino Linotype"/>
                <a:sym typeface="Palatino Linotype"/>
              </a:rPr>
              <a:t>Ethnocentrism</a:t>
            </a:r>
            <a:endParaRPr/>
          </a:p>
          <a:p>
            <a:pPr indent="-285750" lvl="1" marL="742950" marR="0" rtl="0" algn="l">
              <a:lnSpc>
                <a:spcPct val="100000"/>
              </a:lnSpc>
              <a:spcBef>
                <a:spcPts val="0"/>
              </a:spcBef>
              <a:spcAft>
                <a:spcPts val="0"/>
              </a:spcAft>
              <a:buClr>
                <a:schemeClr val="dk1"/>
              </a:buClr>
              <a:buSzPts val="1400"/>
              <a:buFont typeface="Arial"/>
              <a:buChar char="•"/>
            </a:pPr>
            <a:r>
              <a:rPr b="0" i="1" lang="en-US" sz="1400" u="none" cap="none" strike="noStrike">
                <a:solidFill>
                  <a:schemeClr val="dk1"/>
                </a:solidFill>
                <a:latin typeface="Palatino Linotype"/>
                <a:ea typeface="Palatino Linotype"/>
                <a:cs typeface="Palatino Linotype"/>
                <a:sym typeface="Palatino Linotype"/>
              </a:rPr>
              <a:t>Androcentrism</a:t>
            </a:r>
            <a:endParaRPr/>
          </a:p>
          <a:p>
            <a:pPr indent="-285750" lvl="1" marL="742950" marR="0" rtl="0" algn="l">
              <a:lnSpc>
                <a:spcPct val="100000"/>
              </a:lnSpc>
              <a:spcBef>
                <a:spcPts val="0"/>
              </a:spcBef>
              <a:spcAft>
                <a:spcPts val="0"/>
              </a:spcAft>
              <a:buClr>
                <a:schemeClr val="dk1"/>
              </a:buClr>
              <a:buSzPts val="1400"/>
              <a:buFont typeface="Arial"/>
              <a:buChar char="•"/>
            </a:pPr>
            <a:r>
              <a:rPr b="0" i="1" lang="en-US" sz="1400" u="none" cap="none" strike="noStrike">
                <a:solidFill>
                  <a:schemeClr val="dk1"/>
                </a:solidFill>
                <a:latin typeface="Palatino Linotype"/>
                <a:ea typeface="Palatino Linotype"/>
                <a:cs typeface="Palatino Linotype"/>
                <a:sym typeface="Palatino Linotype"/>
              </a:rPr>
              <a:t>Era</a:t>
            </a:r>
            <a:endParaRPr/>
          </a:p>
          <a:p>
            <a:pPr indent="-285750" lvl="1" marL="742950" marR="0" rtl="0" algn="l">
              <a:lnSpc>
                <a:spcPct val="100000"/>
              </a:lnSpc>
              <a:spcBef>
                <a:spcPts val="0"/>
              </a:spcBef>
              <a:spcAft>
                <a:spcPts val="0"/>
              </a:spcAft>
              <a:buClr>
                <a:schemeClr val="dk1"/>
              </a:buClr>
              <a:buSzPts val="1400"/>
              <a:buFont typeface="Arial"/>
              <a:buChar char="•"/>
            </a:pPr>
            <a:r>
              <a:rPr b="0" i="1" lang="en-US" sz="1400" u="none" cap="none" strike="noStrike">
                <a:solidFill>
                  <a:schemeClr val="dk1"/>
                </a:solidFill>
                <a:latin typeface="Palatino Linotype"/>
                <a:ea typeface="Palatino Linotype"/>
                <a:cs typeface="Palatino Linotype"/>
                <a:sym typeface="Palatino Linotype"/>
              </a:rPr>
              <a:t>Ecological validity</a:t>
            </a:r>
            <a:endParaRPr/>
          </a:p>
          <a:p>
            <a:pPr indent="0" lvl="0" marL="0" marR="0" rtl="0" algn="l">
              <a:lnSpc>
                <a:spcPct val="100000"/>
              </a:lnSpc>
              <a:spcBef>
                <a:spcPts val="0"/>
              </a:spcBef>
              <a:spcAft>
                <a:spcPts val="0"/>
              </a:spcAft>
              <a:buClr>
                <a:schemeClr val="lt1"/>
              </a:buClr>
              <a:buSzPts val="1200"/>
              <a:buFont typeface="Arial"/>
              <a:buNone/>
            </a:pPr>
            <a:r>
              <a:t/>
            </a:r>
            <a:endParaRPr b="0" i="0" sz="1200" u="none">
              <a:solidFill>
                <a:schemeClr val="dk1"/>
              </a:solidFill>
              <a:latin typeface="Palatino Linotype"/>
              <a:ea typeface="Palatino Linotype"/>
              <a:cs typeface="Palatino Linotype"/>
              <a:sym typeface="Palatino Linotype"/>
            </a:endParaRPr>
          </a:p>
          <a:p>
            <a:pPr indent="0" lvl="0" marL="0" marR="0" rtl="0" algn="l">
              <a:lnSpc>
                <a:spcPct val="100000"/>
              </a:lnSpc>
              <a:spcBef>
                <a:spcPts val="0"/>
              </a:spcBef>
              <a:spcAft>
                <a:spcPts val="0"/>
              </a:spcAft>
              <a:buClr>
                <a:schemeClr val="dk1"/>
              </a:buClr>
              <a:buSzPts val="1200"/>
              <a:buFont typeface="Palatino Linotype"/>
              <a:buNone/>
            </a:pPr>
            <a:r>
              <a:rPr b="0" i="0" lang="en-US" sz="1200" u="none">
                <a:solidFill>
                  <a:schemeClr val="dk1"/>
                </a:solidFill>
                <a:latin typeface="Palatino Linotype"/>
                <a:ea typeface="Palatino Linotype"/>
                <a:cs typeface="Palatino Linotype"/>
                <a:sym typeface="Palatino Linotype"/>
              </a:rPr>
              <a:t>Accurately outline the findings (if you need to, create an image to remind yourself what they found</a:t>
            </a:r>
            <a:endParaRPr/>
          </a:p>
          <a:p>
            <a:pPr indent="0" lvl="0" marL="0" marR="0" rtl="0" algn="l">
              <a:lnSpc>
                <a:spcPct val="100000"/>
              </a:lnSpc>
              <a:spcBef>
                <a:spcPts val="0"/>
              </a:spcBef>
              <a:spcAft>
                <a:spcPts val="0"/>
              </a:spcAft>
              <a:buClr>
                <a:schemeClr val="lt1"/>
              </a:buClr>
              <a:buSzPts val="1400"/>
              <a:buFont typeface="Arial"/>
              <a:buNone/>
            </a:pPr>
            <a:r>
              <a:t/>
            </a:r>
            <a:endParaRPr b="0" i="0" sz="1400" u="none">
              <a:solidFill>
                <a:schemeClr val="lt1"/>
              </a:solidFill>
              <a:latin typeface="Palatino Linotype"/>
              <a:ea typeface="Palatino Linotype"/>
              <a:cs typeface="Palatino Linotype"/>
              <a:sym typeface="Palatino Linotype"/>
            </a:endParaRPr>
          </a:p>
          <a:p>
            <a:pPr indent="0" lvl="0" marL="0" marR="0" rtl="0" algn="l">
              <a:lnSpc>
                <a:spcPct val="100000"/>
              </a:lnSpc>
              <a:spcBef>
                <a:spcPts val="0"/>
              </a:spcBef>
              <a:spcAft>
                <a:spcPts val="0"/>
              </a:spcAft>
              <a:buClr>
                <a:schemeClr val="lt1"/>
              </a:buClr>
              <a:buSzPts val="1400"/>
              <a:buFont typeface="Arial"/>
              <a:buNone/>
            </a:pPr>
            <a:r>
              <a:t/>
            </a:r>
            <a:endParaRPr b="0" i="0" sz="1400" u="none">
              <a:solidFill>
                <a:schemeClr val="lt1"/>
              </a:solidFill>
              <a:latin typeface="Palatino Linotype"/>
              <a:ea typeface="Palatino Linotype"/>
              <a:cs typeface="Palatino Linotype"/>
              <a:sym typeface="Palatino Linotype"/>
            </a:endParaRPr>
          </a:p>
          <a:p>
            <a:pPr indent="0" lvl="0" marL="0" marR="0" rtl="0" algn="l">
              <a:lnSpc>
                <a:spcPct val="100000"/>
              </a:lnSpc>
              <a:spcBef>
                <a:spcPts val="0"/>
              </a:spcBef>
              <a:spcAft>
                <a:spcPts val="0"/>
              </a:spcAft>
              <a:buClr>
                <a:schemeClr val="lt1"/>
              </a:buClr>
              <a:buSzPts val="1400"/>
              <a:buFont typeface="Arial"/>
              <a:buNone/>
            </a:pPr>
            <a:r>
              <a:t/>
            </a:r>
            <a:endParaRPr b="0" i="0" sz="1400" u="none">
              <a:solidFill>
                <a:schemeClr val="lt1"/>
              </a:solidFill>
              <a:latin typeface="Palatino Linotype"/>
              <a:ea typeface="Palatino Linotype"/>
              <a:cs typeface="Palatino Linotype"/>
              <a:sym typeface="Palatino Linotype"/>
            </a:endParaRPr>
          </a:p>
          <a:p>
            <a:pPr indent="0" lvl="0" marL="0" marR="0" rtl="0" algn="l">
              <a:lnSpc>
                <a:spcPct val="100000"/>
              </a:lnSpc>
              <a:spcBef>
                <a:spcPts val="0"/>
              </a:spcBef>
              <a:spcAft>
                <a:spcPts val="0"/>
              </a:spcAft>
              <a:buNone/>
            </a:pPr>
            <a:r>
              <a:t/>
            </a:r>
            <a:endParaRPr b="0" i="0" sz="1400" u="none">
              <a:solidFill>
                <a:schemeClr val="lt1"/>
              </a:solidFill>
              <a:latin typeface="Palatino Linotype"/>
              <a:ea typeface="Palatino Linotype"/>
              <a:cs typeface="Palatino Linotype"/>
              <a:sym typeface="Palatino Linotype"/>
            </a:endParaRPr>
          </a:p>
        </p:txBody>
      </p:sp>
      <p:sp>
        <p:nvSpPr>
          <p:cNvPr id="123" name="Google Shape;123;p15"/>
          <p:cNvSpPr/>
          <p:nvPr/>
        </p:nvSpPr>
        <p:spPr>
          <a:xfrm>
            <a:off x="3132137" y="3678237"/>
            <a:ext cx="2735262" cy="2919412"/>
          </a:xfrm>
          <a:prstGeom prst="roundRect">
            <a:avLst>
              <a:gd fmla="val 16667" name="adj"/>
            </a:avLst>
          </a:prstGeom>
          <a:solidFill>
            <a:srgbClr val="FFC000"/>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24" name="Google Shape;124;p15"/>
          <p:cNvSpPr txBox="1"/>
          <p:nvPr/>
        </p:nvSpPr>
        <p:spPr>
          <a:xfrm>
            <a:off x="3348037" y="3835400"/>
            <a:ext cx="2447925" cy="2000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Palatino Linotype"/>
              <a:buNone/>
            </a:pPr>
            <a:r>
              <a:rPr b="1" i="0" lang="en-US" sz="1400" u="none">
                <a:solidFill>
                  <a:schemeClr val="dk1"/>
                </a:solidFill>
                <a:latin typeface="Palatino Linotype"/>
                <a:ea typeface="Palatino Linotype"/>
                <a:cs typeface="Palatino Linotype"/>
                <a:sym typeface="Palatino Linotype"/>
              </a:rPr>
              <a:t>Next, I might ...</a:t>
            </a:r>
            <a:endParaRPr/>
          </a:p>
          <a:p>
            <a:pPr indent="0" lvl="0" marL="0" marR="0" rtl="0" algn="l">
              <a:lnSpc>
                <a:spcPct val="100000"/>
              </a:lnSpc>
              <a:spcBef>
                <a:spcPts val="0"/>
              </a:spcBef>
              <a:spcAft>
                <a:spcPts val="0"/>
              </a:spcAft>
              <a:buClr>
                <a:schemeClr val="lt1"/>
              </a:buClr>
              <a:buSzPts val="1200"/>
              <a:buFont typeface="Arial"/>
              <a:buNone/>
            </a:pPr>
            <a:r>
              <a:t/>
            </a:r>
            <a:endParaRPr b="0" i="0" sz="1200" u="none">
              <a:solidFill>
                <a:schemeClr val="dk1"/>
              </a:solidFill>
              <a:latin typeface="Palatino Linotype"/>
              <a:ea typeface="Palatino Linotype"/>
              <a:cs typeface="Palatino Linotype"/>
              <a:sym typeface="Palatino Linotype"/>
            </a:endParaRPr>
          </a:p>
          <a:p>
            <a:pPr indent="0" lvl="0" marL="0" marR="0" rtl="0" algn="l">
              <a:lnSpc>
                <a:spcPct val="100000"/>
              </a:lnSpc>
              <a:spcBef>
                <a:spcPts val="0"/>
              </a:spcBef>
              <a:spcAft>
                <a:spcPts val="0"/>
              </a:spcAft>
              <a:buClr>
                <a:schemeClr val="dk1"/>
              </a:buClr>
              <a:buSzPts val="1200"/>
              <a:buFont typeface="Palatino Linotype"/>
              <a:buNone/>
            </a:pPr>
            <a:r>
              <a:rPr b="0" i="0" lang="en-US" sz="1200" u="none">
                <a:solidFill>
                  <a:schemeClr val="dk1"/>
                </a:solidFill>
                <a:latin typeface="Palatino Linotype"/>
                <a:ea typeface="Palatino Linotype"/>
                <a:cs typeface="Palatino Linotype"/>
                <a:sym typeface="Palatino Linotype"/>
              </a:rPr>
              <a:t>Compare results of these studies with Asch’s results; </a:t>
            </a:r>
            <a:endParaRPr/>
          </a:p>
          <a:p>
            <a:pPr indent="0" lvl="0" marL="0" marR="0" rtl="0" algn="l">
              <a:lnSpc>
                <a:spcPct val="100000"/>
              </a:lnSpc>
              <a:spcBef>
                <a:spcPts val="0"/>
              </a:spcBef>
              <a:spcAft>
                <a:spcPts val="0"/>
              </a:spcAft>
              <a:buClr>
                <a:schemeClr val="dk1"/>
              </a:buClr>
              <a:buSzPts val="1200"/>
              <a:buFont typeface="Palatino Linotype"/>
              <a:buNone/>
            </a:pPr>
            <a:r>
              <a:rPr b="0" i="0" lang="en-US" sz="1200" u="none">
                <a:solidFill>
                  <a:schemeClr val="dk1"/>
                </a:solidFill>
                <a:latin typeface="Palatino Linotype"/>
                <a:ea typeface="Palatino Linotype"/>
                <a:cs typeface="Palatino Linotype"/>
                <a:sym typeface="Palatino Linotype"/>
              </a:rPr>
              <a:t>(similarities/differences)</a:t>
            </a:r>
            <a:endParaRPr/>
          </a:p>
          <a:p>
            <a:pPr indent="0" lvl="0" marL="0" marR="0" rtl="0" algn="l">
              <a:lnSpc>
                <a:spcPct val="100000"/>
              </a:lnSpc>
              <a:spcBef>
                <a:spcPts val="0"/>
              </a:spcBef>
              <a:spcAft>
                <a:spcPts val="0"/>
              </a:spcAft>
              <a:buClr>
                <a:schemeClr val="lt1"/>
              </a:buClr>
              <a:buSzPts val="1200"/>
              <a:buFont typeface="Arial"/>
              <a:buNone/>
            </a:pPr>
            <a:r>
              <a:t/>
            </a:r>
            <a:endParaRPr b="0" i="0" sz="1200" u="none">
              <a:solidFill>
                <a:schemeClr val="dk1"/>
              </a:solidFill>
              <a:latin typeface="Palatino Linotype"/>
              <a:ea typeface="Palatino Linotype"/>
              <a:cs typeface="Palatino Linotype"/>
              <a:sym typeface="Palatino Linotype"/>
            </a:endParaRPr>
          </a:p>
          <a:p>
            <a:pPr indent="0" lvl="0" marL="0" marR="0" rtl="0" algn="l">
              <a:lnSpc>
                <a:spcPct val="100000"/>
              </a:lnSpc>
              <a:spcBef>
                <a:spcPts val="0"/>
              </a:spcBef>
              <a:spcAft>
                <a:spcPts val="0"/>
              </a:spcAft>
              <a:buClr>
                <a:schemeClr val="dk1"/>
              </a:buClr>
              <a:buSzPts val="1200"/>
              <a:buFont typeface="Palatino Linotype"/>
              <a:buNone/>
            </a:pPr>
            <a:r>
              <a:rPr b="0" i="0" lang="en-US" sz="1200" u="none">
                <a:solidFill>
                  <a:schemeClr val="dk1"/>
                </a:solidFill>
                <a:latin typeface="Palatino Linotype"/>
                <a:ea typeface="Palatino Linotype"/>
                <a:cs typeface="Palatino Linotype"/>
                <a:sym typeface="Palatino Linotype"/>
              </a:rPr>
              <a:t>Can you make any GRAVE comments about the studies used as evaluation?</a:t>
            </a:r>
            <a:endParaRPr/>
          </a:p>
          <a:p>
            <a:pPr indent="0" lvl="0" marL="0" marR="0" rtl="0" algn="l">
              <a:lnSpc>
                <a:spcPct val="100000"/>
              </a:lnSpc>
              <a:spcBef>
                <a:spcPts val="0"/>
              </a:spcBef>
              <a:spcAft>
                <a:spcPts val="0"/>
              </a:spcAft>
              <a:buClr>
                <a:schemeClr val="dk1"/>
              </a:buClr>
              <a:buSzPts val="1400"/>
              <a:buFont typeface="Palatino Linotype"/>
              <a:buNone/>
            </a:pPr>
            <a:r>
              <a:rPr b="0" i="0" lang="en-US" sz="1400" u="none">
                <a:solidFill>
                  <a:schemeClr val="dk1"/>
                </a:solidFill>
                <a:latin typeface="Palatino Linotype"/>
                <a:ea typeface="Palatino Linotype"/>
                <a:cs typeface="Palatino Linotype"/>
                <a:sym typeface="Palatino Linotype"/>
              </a:rPr>
              <a:t> </a:t>
            </a:r>
            <a:endParaRPr/>
          </a:p>
        </p:txBody>
      </p:sp>
      <p:sp>
        <p:nvSpPr>
          <p:cNvPr id="125" name="Google Shape;125;p15"/>
          <p:cNvSpPr/>
          <p:nvPr/>
        </p:nvSpPr>
        <p:spPr>
          <a:xfrm>
            <a:off x="6156325" y="3678237"/>
            <a:ext cx="2663825" cy="2852737"/>
          </a:xfrm>
          <a:prstGeom prst="roundRect">
            <a:avLst>
              <a:gd fmla="val 16667" name="adj"/>
            </a:avLst>
          </a:prstGeom>
          <a:solidFill>
            <a:srgbClr val="92D050"/>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pic>
        <p:nvPicPr>
          <p:cNvPr descr="sprinting brain.jpg" id="126" name="Google Shape;126;p15"/>
          <p:cNvPicPr preferRelativeResize="0"/>
          <p:nvPr/>
        </p:nvPicPr>
        <p:blipFill rotWithShape="1">
          <a:blip r:embed="rId3">
            <a:alphaModFix/>
          </a:blip>
          <a:srcRect b="0" l="0" r="0" t="0"/>
          <a:stretch/>
        </p:blipFill>
        <p:spPr>
          <a:xfrm>
            <a:off x="2032662" y="2438337"/>
            <a:ext cx="1782762" cy="1041400"/>
          </a:xfrm>
          <a:prstGeom prst="rect">
            <a:avLst/>
          </a:prstGeom>
          <a:noFill/>
          <a:ln>
            <a:noFill/>
          </a:ln>
        </p:spPr>
      </p:pic>
      <p:pic>
        <p:nvPicPr>
          <p:cNvPr descr="sprinting brain.jpg" id="127" name="Google Shape;127;p15"/>
          <p:cNvPicPr preferRelativeResize="0"/>
          <p:nvPr/>
        </p:nvPicPr>
        <p:blipFill rotWithShape="1">
          <a:blip r:embed="rId3">
            <a:alphaModFix/>
          </a:blip>
          <a:srcRect b="0" l="0" r="0" t="0"/>
          <a:stretch/>
        </p:blipFill>
        <p:spPr>
          <a:xfrm>
            <a:off x="4373562" y="2462937"/>
            <a:ext cx="1782762" cy="1041400"/>
          </a:xfrm>
          <a:prstGeom prst="rect">
            <a:avLst/>
          </a:prstGeom>
          <a:noFill/>
          <a:ln>
            <a:noFill/>
          </a:ln>
        </p:spPr>
      </p:pic>
      <p:pic>
        <p:nvPicPr>
          <p:cNvPr descr="road-to-success1.jpg" id="128" name="Google Shape;128;p15"/>
          <p:cNvPicPr preferRelativeResize="0"/>
          <p:nvPr/>
        </p:nvPicPr>
        <p:blipFill rotWithShape="1">
          <a:blip r:embed="rId4">
            <a:alphaModFix/>
          </a:blip>
          <a:srcRect b="0" l="0" r="0" t="0"/>
          <a:stretch/>
        </p:blipFill>
        <p:spPr>
          <a:xfrm>
            <a:off x="6914100" y="960138"/>
            <a:ext cx="1601787" cy="1387475"/>
          </a:xfrm>
          <a:prstGeom prst="rect">
            <a:avLst/>
          </a:prstGeom>
          <a:noFill/>
          <a:ln>
            <a:noFill/>
          </a:ln>
        </p:spPr>
      </p:pic>
      <p:sp>
        <p:nvSpPr>
          <p:cNvPr id="129" name="Google Shape;129;p15"/>
          <p:cNvSpPr txBox="1"/>
          <p:nvPr/>
        </p:nvSpPr>
        <p:spPr>
          <a:xfrm>
            <a:off x="6299200" y="3813175"/>
            <a:ext cx="2520950" cy="20621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Palatino Linotype"/>
              <a:buNone/>
            </a:pPr>
            <a:r>
              <a:rPr b="1" i="0" lang="en-US" sz="1400" u="none">
                <a:solidFill>
                  <a:schemeClr val="dk1"/>
                </a:solidFill>
                <a:latin typeface="Palatino Linotype"/>
                <a:ea typeface="Palatino Linotype"/>
                <a:cs typeface="Palatino Linotype"/>
                <a:sym typeface="Palatino Linotype"/>
              </a:rPr>
              <a:t>In time I will ...(maybe not today, maybe not tomorrow, but soon… ☺</a:t>
            </a:r>
            <a:endParaRPr b="1" i="0" sz="1400" u="none">
              <a:solidFill>
                <a:schemeClr val="dk1"/>
              </a:solidFill>
              <a:latin typeface="Palatino Linotype"/>
              <a:ea typeface="Palatino Linotype"/>
              <a:cs typeface="Palatino Linotype"/>
              <a:sym typeface="Palatino Linotype"/>
            </a:endParaRPr>
          </a:p>
          <a:p>
            <a:pPr indent="0" lvl="0" marL="0" marR="0" rtl="0" algn="l">
              <a:lnSpc>
                <a:spcPct val="100000"/>
              </a:lnSpc>
              <a:spcBef>
                <a:spcPts val="0"/>
              </a:spcBef>
              <a:spcAft>
                <a:spcPts val="0"/>
              </a:spcAft>
              <a:buClr>
                <a:schemeClr val="lt1"/>
              </a:buClr>
              <a:buSzPts val="1400"/>
              <a:buFont typeface="Arial"/>
              <a:buNone/>
            </a:pPr>
            <a:r>
              <a:t/>
            </a:r>
            <a:endParaRPr b="0" i="0" sz="1400" u="none">
              <a:solidFill>
                <a:schemeClr val="dk1"/>
              </a:solidFill>
              <a:latin typeface="Palatino Linotype"/>
              <a:ea typeface="Palatino Linotype"/>
              <a:cs typeface="Palatino Linotype"/>
              <a:sym typeface="Palatino Linotype"/>
            </a:endParaRPr>
          </a:p>
          <a:p>
            <a:pPr indent="0" lvl="0" marL="0" marR="0" rtl="0" algn="l">
              <a:lnSpc>
                <a:spcPct val="100000"/>
              </a:lnSpc>
              <a:spcBef>
                <a:spcPts val="0"/>
              </a:spcBef>
              <a:spcAft>
                <a:spcPts val="0"/>
              </a:spcAft>
              <a:buClr>
                <a:schemeClr val="dk1"/>
              </a:buClr>
              <a:buSzPts val="1200"/>
              <a:buFont typeface="Palatino Linotype"/>
              <a:buNone/>
            </a:pPr>
            <a:r>
              <a:rPr b="0" i="0" lang="en-US" sz="1200" u="none">
                <a:solidFill>
                  <a:schemeClr val="dk1"/>
                </a:solidFill>
                <a:latin typeface="Palatino Linotype"/>
                <a:ea typeface="Palatino Linotype"/>
                <a:cs typeface="Palatino Linotype"/>
                <a:sym typeface="Palatino Linotype"/>
              </a:rPr>
              <a:t>Draw my own conclusions about Asch’s findings in the light of new information</a:t>
            </a:r>
            <a:endParaRPr/>
          </a:p>
          <a:p>
            <a:pPr indent="0" lvl="0" marL="0" marR="0" rtl="0" algn="l">
              <a:lnSpc>
                <a:spcPct val="100000"/>
              </a:lnSpc>
              <a:spcBef>
                <a:spcPts val="0"/>
              </a:spcBef>
              <a:spcAft>
                <a:spcPts val="0"/>
              </a:spcAft>
              <a:buClr>
                <a:schemeClr val="lt1"/>
              </a:buClr>
              <a:buSzPts val="1200"/>
              <a:buFont typeface="Arial"/>
              <a:buNone/>
            </a:pPr>
            <a:r>
              <a:t/>
            </a:r>
            <a:endParaRPr b="0" i="0" sz="1200" u="none">
              <a:solidFill>
                <a:schemeClr val="dk1"/>
              </a:solidFill>
              <a:latin typeface="Palatino Linotype"/>
              <a:ea typeface="Palatino Linotype"/>
              <a:cs typeface="Palatino Linotype"/>
              <a:sym typeface="Palatino Linotype"/>
            </a:endParaRPr>
          </a:p>
          <a:p>
            <a:pPr indent="0" lvl="0" marL="0" marR="0" rtl="0" algn="l">
              <a:lnSpc>
                <a:spcPct val="100000"/>
              </a:lnSpc>
              <a:spcBef>
                <a:spcPts val="0"/>
              </a:spcBef>
              <a:spcAft>
                <a:spcPts val="0"/>
              </a:spcAft>
              <a:buClr>
                <a:schemeClr val="dk1"/>
              </a:buClr>
              <a:buSzPts val="1200"/>
              <a:buFont typeface="Palatino Linotype"/>
              <a:buNone/>
            </a:pPr>
            <a:r>
              <a:rPr b="0" i="0" lang="en-US" sz="1200" u="none">
                <a:solidFill>
                  <a:schemeClr val="dk1"/>
                </a:solidFill>
                <a:latin typeface="Palatino Linotype"/>
                <a:ea typeface="Palatino Linotype"/>
                <a:cs typeface="Palatino Linotype"/>
                <a:sym typeface="Palatino Linotype"/>
              </a:rPr>
              <a:t>Present my conclusions using core evaluative terminology</a:t>
            </a:r>
            <a:endParaRPr/>
          </a:p>
        </p:txBody>
      </p:sp>
      <p:sp>
        <p:nvSpPr>
          <p:cNvPr id="130" name="Google Shape;130;p15"/>
          <p:cNvSpPr/>
          <p:nvPr/>
        </p:nvSpPr>
        <p:spPr>
          <a:xfrm>
            <a:off x="619238" y="549275"/>
            <a:ext cx="6473700" cy="22092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5"/>
          <p:cNvSpPr txBox="1"/>
          <p:nvPr/>
        </p:nvSpPr>
        <p:spPr>
          <a:xfrm>
            <a:off x="880887" y="1374625"/>
            <a:ext cx="5572200" cy="914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Palatino Linotype"/>
              <a:buNone/>
            </a:pPr>
            <a:r>
              <a:rPr b="1" i="0" lang="en-US" sz="1800" u="none">
                <a:solidFill>
                  <a:schemeClr val="dk1"/>
                </a:solidFill>
                <a:latin typeface="Palatino Linotype"/>
                <a:ea typeface="Palatino Linotype"/>
                <a:cs typeface="Palatino Linotype"/>
                <a:sym typeface="Palatino Linotype"/>
              </a:rPr>
              <a:t>Learning Objective: </a:t>
            </a:r>
            <a:r>
              <a:rPr b="0" i="0" lang="en-US" sz="1800" u="none">
                <a:solidFill>
                  <a:schemeClr val="dk1"/>
                </a:solidFill>
                <a:latin typeface="Calibri"/>
                <a:ea typeface="Calibri"/>
                <a:cs typeface="Calibri"/>
                <a:sym typeface="Calibri"/>
              </a:rPr>
              <a:t>With reference to alternative evidence, critically assess Asch’s (1955) research</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5" name="Shape 135"/>
        <p:cNvGrpSpPr/>
        <p:nvPr/>
      </p:nvGrpSpPr>
      <p:grpSpPr>
        <a:xfrm>
          <a:off x="0" y="0"/>
          <a:ext cx="0" cy="0"/>
          <a:chOff x="0" y="0"/>
          <a:chExt cx="0" cy="0"/>
        </a:xfrm>
      </p:grpSpPr>
      <p:pic>
        <p:nvPicPr>
          <p:cNvPr id="136" name="Google Shape;136;p16">
            <a:hlinkClick r:id="rId3"/>
          </p:cNvPr>
          <p:cNvPicPr preferRelativeResize="0"/>
          <p:nvPr/>
        </p:nvPicPr>
        <p:blipFill rotWithShape="1">
          <a:blip r:embed="rId4">
            <a:alphaModFix/>
          </a:blip>
          <a:srcRect b="0" l="0" r="0" t="0"/>
          <a:stretch/>
        </p:blipFill>
        <p:spPr>
          <a:xfrm>
            <a:off x="828675" y="3284537"/>
            <a:ext cx="6443662" cy="2901950"/>
          </a:xfrm>
          <a:prstGeom prst="rect">
            <a:avLst/>
          </a:prstGeom>
          <a:noFill/>
          <a:ln>
            <a:noFill/>
          </a:ln>
        </p:spPr>
      </p:pic>
      <p:pic>
        <p:nvPicPr>
          <p:cNvPr id="137" name="Google Shape;137;p16">
            <a:hlinkClick r:id="rId5"/>
          </p:cNvPr>
          <p:cNvPicPr preferRelativeResize="0"/>
          <p:nvPr/>
        </p:nvPicPr>
        <p:blipFill rotWithShape="1">
          <a:blip r:embed="rId6">
            <a:alphaModFix/>
          </a:blip>
          <a:srcRect b="0" l="0" r="0" t="0"/>
          <a:stretch/>
        </p:blipFill>
        <p:spPr>
          <a:xfrm>
            <a:off x="6617337" y="460387"/>
            <a:ext cx="2232025" cy="3352800"/>
          </a:xfrm>
          <a:prstGeom prst="rect">
            <a:avLst/>
          </a:prstGeom>
          <a:noFill/>
          <a:ln>
            <a:noFill/>
          </a:ln>
        </p:spPr>
      </p:pic>
      <p:sp>
        <p:nvSpPr>
          <p:cNvPr id="138" name="Google Shape;138;p16"/>
          <p:cNvSpPr/>
          <p:nvPr/>
        </p:nvSpPr>
        <p:spPr>
          <a:xfrm>
            <a:off x="577400" y="345100"/>
            <a:ext cx="4105200" cy="2556000"/>
          </a:xfrm>
          <a:prstGeom prst="cloudCallout">
            <a:avLst>
              <a:gd fmla="val 59472" name="adj1"/>
              <a:gd fmla="val 39463" name="adj2"/>
            </a:avLst>
          </a:prstGeom>
          <a:solidFill>
            <a:schemeClr val="dk1"/>
          </a:solidFill>
          <a:ln cap="rnd" cmpd="sng" w="19050">
            <a:solidFill>
              <a:srgbClr val="828A8D"/>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3200"/>
              <a:buFont typeface="Verdana"/>
              <a:buNone/>
            </a:pPr>
            <a:r>
              <a:rPr b="0" i="0" lang="en-US" sz="3200" u="none">
                <a:solidFill>
                  <a:schemeClr val="lt1"/>
                </a:solidFill>
                <a:latin typeface="Verdana"/>
                <a:ea typeface="Verdana"/>
                <a:cs typeface="Verdana"/>
                <a:sym typeface="Verdana"/>
              </a:rPr>
              <a:t>What can you remember?</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2" name="Shape 142"/>
        <p:cNvGrpSpPr/>
        <p:nvPr/>
      </p:nvGrpSpPr>
      <p:grpSpPr>
        <a:xfrm>
          <a:off x="0" y="0"/>
          <a:ext cx="0" cy="0"/>
          <a:chOff x="0" y="0"/>
          <a:chExt cx="0" cy="0"/>
        </a:xfrm>
      </p:grpSpPr>
      <p:sp>
        <p:nvSpPr>
          <p:cNvPr id="143" name="Google Shape;143;p17"/>
          <p:cNvSpPr/>
          <p:nvPr/>
        </p:nvSpPr>
        <p:spPr>
          <a:xfrm>
            <a:off x="2516525" y="1863375"/>
            <a:ext cx="6087600" cy="4013400"/>
          </a:xfrm>
          <a:prstGeom prst="cloudCallout">
            <a:avLst>
              <a:gd fmla="val -72089" name="adj1"/>
              <a:gd fmla="val 50037" name="adj2"/>
            </a:avLst>
          </a:prstGeom>
          <a:solidFill>
            <a:schemeClr val="dk1"/>
          </a:solidFill>
          <a:ln cap="rnd" cmpd="sng" w="19050">
            <a:solidFill>
              <a:srgbClr val="828A8D"/>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800"/>
              <a:buFont typeface="Verdana"/>
              <a:buNone/>
            </a:pPr>
            <a:r>
              <a:rPr b="0" i="0" lang="en-US" sz="2800" u="none">
                <a:solidFill>
                  <a:schemeClr val="lt1"/>
                </a:solidFill>
                <a:latin typeface="Verdana"/>
                <a:ea typeface="Verdana"/>
                <a:cs typeface="Verdana"/>
                <a:sym typeface="Verdana"/>
              </a:rPr>
              <a:t>Do you understand the question? What does this question mean to you?</a:t>
            </a:r>
            <a:endParaRPr/>
          </a:p>
        </p:txBody>
      </p:sp>
      <p:sp>
        <p:nvSpPr>
          <p:cNvPr id="144" name="Google Shape;144;p17"/>
          <p:cNvSpPr txBox="1"/>
          <p:nvPr>
            <p:ph type="title"/>
          </p:nvPr>
        </p:nvSpPr>
        <p:spPr>
          <a:xfrm>
            <a:off x="688975" y="569912"/>
            <a:ext cx="8059737" cy="1054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3200"/>
              <a:buFont typeface="Verdana"/>
              <a:buNone/>
            </a:pPr>
            <a:r>
              <a:rPr b="0" i="0" lang="en-US" sz="3200" u="none">
                <a:solidFill>
                  <a:schemeClr val="lt1"/>
                </a:solidFill>
                <a:latin typeface="Verdana"/>
                <a:ea typeface="Verdana"/>
                <a:cs typeface="Verdana"/>
                <a:sym typeface="Verdana"/>
              </a:rPr>
              <a:t>With reference to alternative studies, CRITICALLY ASSESS Asch (1955)</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8" name="Shape 148"/>
        <p:cNvGrpSpPr/>
        <p:nvPr/>
      </p:nvGrpSpPr>
      <p:grpSpPr>
        <a:xfrm>
          <a:off x="0" y="0"/>
          <a:ext cx="0" cy="0"/>
          <a:chOff x="0" y="0"/>
          <a:chExt cx="0" cy="0"/>
        </a:xfrm>
      </p:grpSpPr>
      <p:sp>
        <p:nvSpPr>
          <p:cNvPr id="149" name="Google Shape;149;p18"/>
          <p:cNvSpPr txBox="1"/>
          <p:nvPr>
            <p:ph type="title"/>
          </p:nvPr>
        </p:nvSpPr>
        <p:spPr>
          <a:xfrm>
            <a:off x="692150" y="533400"/>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300"/>
              <a:buFont typeface="Verdana"/>
              <a:buNone/>
            </a:pPr>
            <a:r>
              <a:rPr b="0" i="0" lang="en-US" sz="4300" u="none">
                <a:solidFill>
                  <a:schemeClr val="lt1"/>
                </a:solidFill>
                <a:latin typeface="Verdana"/>
                <a:ea typeface="Verdana"/>
                <a:cs typeface="Verdana"/>
                <a:sym typeface="Verdana"/>
              </a:rPr>
              <a:t>Discuss the following items</a:t>
            </a:r>
            <a:endParaRPr/>
          </a:p>
        </p:txBody>
      </p:sp>
      <p:sp>
        <p:nvSpPr>
          <p:cNvPr id="150" name="Google Shape;150;p18"/>
          <p:cNvSpPr txBox="1"/>
          <p:nvPr/>
        </p:nvSpPr>
        <p:spPr>
          <a:xfrm>
            <a:off x="630237" y="5092700"/>
            <a:ext cx="4572000" cy="5238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2800"/>
              <a:buFont typeface="Palatino Linotype"/>
              <a:buNone/>
            </a:pPr>
            <a:r>
              <a:rPr b="0" i="0" lang="en-US" sz="2800" u="none">
                <a:solidFill>
                  <a:schemeClr val="lt1"/>
                </a:solidFill>
                <a:latin typeface="Palatino Linotype"/>
                <a:ea typeface="Palatino Linotype"/>
                <a:cs typeface="Palatino Linotype"/>
                <a:sym typeface="Palatino Linotype"/>
              </a:rPr>
              <a:t>an inflatable dartboard </a:t>
            </a:r>
            <a:endParaRPr/>
          </a:p>
        </p:txBody>
      </p:sp>
      <p:sp>
        <p:nvSpPr>
          <p:cNvPr id="151" name="Google Shape;151;p18"/>
          <p:cNvSpPr txBox="1"/>
          <p:nvPr/>
        </p:nvSpPr>
        <p:spPr>
          <a:xfrm>
            <a:off x="630237" y="3876675"/>
            <a:ext cx="4176712" cy="5238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2800"/>
              <a:buFont typeface="Palatino Linotype"/>
              <a:buNone/>
            </a:pPr>
            <a:r>
              <a:rPr b="0" i="0" lang="en-US" sz="2800" u="none">
                <a:solidFill>
                  <a:schemeClr val="lt1"/>
                </a:solidFill>
                <a:latin typeface="Palatino Linotype"/>
                <a:ea typeface="Palatino Linotype"/>
                <a:cs typeface="Palatino Linotype"/>
                <a:sym typeface="Palatino Linotype"/>
              </a:rPr>
              <a:t>an underwater hairdryer </a:t>
            </a:r>
            <a:endParaRPr/>
          </a:p>
        </p:txBody>
      </p:sp>
      <p:sp>
        <p:nvSpPr>
          <p:cNvPr id="152" name="Google Shape;152;p18"/>
          <p:cNvSpPr txBox="1"/>
          <p:nvPr/>
        </p:nvSpPr>
        <p:spPr>
          <a:xfrm>
            <a:off x="647700" y="2574925"/>
            <a:ext cx="3529012" cy="5238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2800"/>
              <a:buFont typeface="Palatino Linotype"/>
              <a:buNone/>
            </a:pPr>
            <a:r>
              <a:rPr b="0" i="0" lang="en-US" sz="2800" u="none">
                <a:solidFill>
                  <a:schemeClr val="lt1"/>
                </a:solidFill>
                <a:latin typeface="Palatino Linotype"/>
                <a:ea typeface="Palatino Linotype"/>
                <a:cs typeface="Palatino Linotype"/>
                <a:sym typeface="Palatino Linotype"/>
              </a:rPr>
              <a:t>a chocolate teapot</a:t>
            </a:r>
            <a:endParaRPr/>
          </a:p>
        </p:txBody>
      </p:sp>
      <p:pic>
        <p:nvPicPr>
          <p:cNvPr id="153" name="Google Shape;153;p18"/>
          <p:cNvPicPr preferRelativeResize="0"/>
          <p:nvPr/>
        </p:nvPicPr>
        <p:blipFill rotWithShape="1">
          <a:blip r:embed="rId3">
            <a:alphaModFix/>
          </a:blip>
          <a:srcRect b="0" l="0" r="0" t="0"/>
          <a:stretch/>
        </p:blipFill>
        <p:spPr>
          <a:xfrm>
            <a:off x="5888000" y="2151050"/>
            <a:ext cx="2760846" cy="1774825"/>
          </a:xfrm>
          <a:prstGeom prst="rect">
            <a:avLst/>
          </a:prstGeom>
          <a:noFill/>
          <a:ln>
            <a:noFill/>
          </a:ln>
        </p:spPr>
      </p:pic>
      <p:pic>
        <p:nvPicPr>
          <p:cNvPr id="154" name="Google Shape;154;p18"/>
          <p:cNvPicPr preferRelativeResize="0"/>
          <p:nvPr/>
        </p:nvPicPr>
        <p:blipFill rotWithShape="1">
          <a:blip r:embed="rId4">
            <a:alphaModFix/>
          </a:blip>
          <a:srcRect b="0" l="0" r="0" t="0"/>
          <a:stretch/>
        </p:blipFill>
        <p:spPr>
          <a:xfrm>
            <a:off x="4806947" y="4400547"/>
            <a:ext cx="2073250" cy="2073250"/>
          </a:xfrm>
          <a:prstGeom prst="rect">
            <a:avLst/>
          </a:prstGeom>
          <a:noFill/>
          <a:ln>
            <a:noFill/>
          </a:ln>
        </p:spPr>
      </p:pic>
      <p:pic>
        <p:nvPicPr>
          <p:cNvPr id="155" name="Google Shape;155;p18"/>
          <p:cNvPicPr preferRelativeResize="0"/>
          <p:nvPr/>
        </p:nvPicPr>
        <p:blipFill rotWithShape="1">
          <a:blip r:embed="rId5">
            <a:alphaModFix/>
          </a:blip>
          <a:srcRect b="0" l="0" r="0" t="0"/>
          <a:stretch/>
        </p:blipFill>
        <p:spPr>
          <a:xfrm>
            <a:off x="3764673" y="1739912"/>
            <a:ext cx="1923027" cy="20732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9" name="Shape 159"/>
        <p:cNvGrpSpPr/>
        <p:nvPr/>
      </p:nvGrpSpPr>
      <p:grpSpPr>
        <a:xfrm>
          <a:off x="0" y="0"/>
          <a:ext cx="0" cy="0"/>
          <a:chOff x="0" y="0"/>
          <a:chExt cx="0" cy="0"/>
        </a:xfrm>
      </p:grpSpPr>
      <p:pic>
        <p:nvPicPr>
          <p:cNvPr id="160" name="Google Shape;160;p19"/>
          <p:cNvPicPr preferRelativeResize="0"/>
          <p:nvPr/>
        </p:nvPicPr>
        <p:blipFill rotWithShape="1">
          <a:blip r:embed="rId3">
            <a:alphaModFix/>
          </a:blip>
          <a:srcRect b="0" l="0" r="0" t="0"/>
          <a:stretch/>
        </p:blipFill>
        <p:spPr>
          <a:xfrm>
            <a:off x="0" y="0"/>
            <a:ext cx="9144000" cy="6840538"/>
          </a:xfrm>
          <a:prstGeom prst="rect">
            <a:avLst/>
          </a:prstGeom>
          <a:noFill/>
          <a:ln>
            <a:noFill/>
          </a:ln>
        </p:spPr>
      </p:pic>
      <p:sp>
        <p:nvSpPr>
          <p:cNvPr id="161" name="Google Shape;161;p19"/>
          <p:cNvSpPr txBox="1"/>
          <p:nvPr>
            <p:ph type="title"/>
          </p:nvPr>
        </p:nvSpPr>
        <p:spPr>
          <a:xfrm>
            <a:off x="354012" y="620712"/>
            <a:ext cx="8435975"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1"/>
              </a:buClr>
              <a:buSzPts val="3200"/>
              <a:buFont typeface="Verdana"/>
              <a:buNone/>
            </a:pPr>
            <a:r>
              <a:rPr b="0" i="0" lang="en-US" sz="3200" u="none">
                <a:solidFill>
                  <a:schemeClr val="dk1"/>
                </a:solidFill>
                <a:latin typeface="Verdana"/>
                <a:ea typeface="Verdana"/>
                <a:cs typeface="Verdana"/>
                <a:sym typeface="Verdana"/>
              </a:rPr>
              <a:t>What does </a:t>
            </a:r>
            <a:r>
              <a:rPr b="1" i="0" lang="en-US" sz="3200" u="none">
                <a:solidFill>
                  <a:schemeClr val="dk1"/>
                </a:solidFill>
                <a:latin typeface="Verdana"/>
                <a:ea typeface="Verdana"/>
                <a:cs typeface="Verdana"/>
                <a:sym typeface="Verdana"/>
              </a:rPr>
              <a:t>‘critically assess’ </a:t>
            </a:r>
            <a:r>
              <a:rPr b="0" i="0" lang="en-US" sz="3200" u="none">
                <a:solidFill>
                  <a:schemeClr val="dk1"/>
                </a:solidFill>
                <a:latin typeface="Verdana"/>
                <a:ea typeface="Verdana"/>
                <a:cs typeface="Verdana"/>
                <a:sym typeface="Verdana"/>
              </a:rPr>
              <a:t>mean when we are talking about psychological research?</a:t>
            </a:r>
            <a:endParaRPr/>
          </a:p>
        </p:txBody>
      </p:sp>
      <p:sp>
        <p:nvSpPr>
          <p:cNvPr id="162" name="Google Shape;162;p19"/>
          <p:cNvSpPr txBox="1"/>
          <p:nvPr>
            <p:ph idx="1" type="body"/>
          </p:nvPr>
        </p:nvSpPr>
        <p:spPr>
          <a:xfrm>
            <a:off x="1052512" y="2127250"/>
            <a:ext cx="7885112" cy="4525962"/>
          </a:xfrm>
          <a:prstGeom prst="rect">
            <a:avLst/>
          </a:prstGeom>
          <a:noFill/>
          <a:ln>
            <a:noFill/>
          </a:ln>
        </p:spPr>
        <p:txBody>
          <a:bodyPr anchorCtr="0" anchor="ctr" bIns="45700" lIns="91425" spcFirstLastPara="1" rIns="91425" wrap="square" tIns="45700">
            <a:noAutofit/>
          </a:bodyPr>
          <a:lstStyle/>
          <a:p>
            <a:pPr indent="-365125" lvl="0" marL="365125" marR="0" rtl="0" algn="l">
              <a:lnSpc>
                <a:spcPct val="100000"/>
              </a:lnSpc>
              <a:spcBef>
                <a:spcPts val="0"/>
              </a:spcBef>
              <a:spcAft>
                <a:spcPts val="0"/>
              </a:spcAft>
              <a:buClr>
                <a:schemeClr val="lt2"/>
              </a:buClr>
              <a:buSzPts val="1800"/>
              <a:buFont typeface="Noto Sans Symbols"/>
              <a:buChar char="🞇"/>
            </a:pPr>
            <a:r>
              <a:rPr b="0" i="0" lang="en-US" sz="1800" u="none" cap="none" strike="noStrike">
                <a:solidFill>
                  <a:schemeClr val="dk1"/>
                </a:solidFill>
                <a:latin typeface="Verdana"/>
                <a:ea typeface="Verdana"/>
                <a:cs typeface="Verdana"/>
                <a:sym typeface="Verdana"/>
              </a:rPr>
              <a:t>Are the findings</a:t>
            </a:r>
            <a:r>
              <a:rPr b="0" i="0" lang="en-US" sz="1800" u="none" cap="none" strike="noStrike">
                <a:solidFill>
                  <a:srgbClr val="FFFFFF"/>
                </a:solidFill>
                <a:latin typeface="Verdana"/>
                <a:ea typeface="Verdana"/>
                <a:cs typeface="Verdana"/>
                <a:sym typeface="Verdana"/>
              </a:rPr>
              <a:t> </a:t>
            </a:r>
            <a:r>
              <a:rPr b="1" i="0" lang="en-US" sz="1800" u="none" cap="none" strike="noStrike">
                <a:solidFill>
                  <a:srgbClr val="FF0000"/>
                </a:solidFill>
                <a:latin typeface="Verdana"/>
                <a:ea typeface="Verdana"/>
                <a:cs typeface="Verdana"/>
                <a:sym typeface="Verdana"/>
              </a:rPr>
              <a:t>GENERALISABLE?</a:t>
            </a:r>
            <a:r>
              <a:rPr b="0" i="0" lang="en-US" sz="1800" u="none" cap="none" strike="noStrike">
                <a:solidFill>
                  <a:schemeClr val="dk1"/>
                </a:solidFill>
                <a:latin typeface="Verdana"/>
                <a:ea typeface="Verdana"/>
                <a:cs typeface="Verdana"/>
                <a:sym typeface="Verdana"/>
              </a:rPr>
              <a:t>;</a:t>
            </a:r>
            <a:r>
              <a:rPr b="0" i="0" lang="en-US" sz="1800" u="none" cap="none" strike="noStrike">
                <a:solidFill>
                  <a:srgbClr val="FFFFFF"/>
                </a:solidFill>
                <a:latin typeface="Verdana"/>
                <a:ea typeface="Verdana"/>
                <a:cs typeface="Verdana"/>
                <a:sym typeface="Verdana"/>
              </a:rPr>
              <a:t> </a:t>
            </a:r>
            <a:r>
              <a:rPr b="0" i="0" lang="en-US" sz="1800" u="none" cap="none" strike="noStrike">
                <a:solidFill>
                  <a:schemeClr val="dk1"/>
                </a:solidFill>
                <a:latin typeface="Verdana"/>
                <a:ea typeface="Verdana"/>
                <a:cs typeface="Verdana"/>
                <a:sym typeface="Verdana"/>
              </a:rPr>
              <a:t>do they tell us about people other than those in the study?</a:t>
            </a:r>
            <a:endParaRPr/>
          </a:p>
          <a:p>
            <a:pPr indent="-365125" lvl="0" marL="365125" marR="0" rtl="0" algn="l">
              <a:lnSpc>
                <a:spcPct val="100000"/>
              </a:lnSpc>
              <a:spcBef>
                <a:spcPts val="360"/>
              </a:spcBef>
              <a:spcAft>
                <a:spcPts val="0"/>
              </a:spcAft>
              <a:buClr>
                <a:schemeClr val="lt2"/>
              </a:buClr>
              <a:buSzPts val="1800"/>
              <a:buFont typeface="Noto Sans Symbols"/>
              <a:buChar char="🞇"/>
            </a:pPr>
            <a:r>
              <a:rPr b="0" i="0" lang="en-US" sz="1800" u="none" cap="none" strike="noStrike">
                <a:solidFill>
                  <a:schemeClr val="dk1"/>
                </a:solidFill>
                <a:latin typeface="Verdana"/>
                <a:ea typeface="Verdana"/>
                <a:cs typeface="Verdana"/>
                <a:sym typeface="Verdana"/>
              </a:rPr>
              <a:t>Are the findings </a:t>
            </a:r>
            <a:r>
              <a:rPr b="1" i="0" lang="en-US" sz="1800" u="none" cap="none" strike="noStrike">
                <a:solidFill>
                  <a:srgbClr val="FFC000"/>
                </a:solidFill>
                <a:latin typeface="Verdana"/>
                <a:ea typeface="Verdana"/>
                <a:cs typeface="Verdana"/>
                <a:sym typeface="Verdana"/>
              </a:rPr>
              <a:t>RELIABLE?</a:t>
            </a:r>
            <a:r>
              <a:rPr b="0" i="0" lang="en-US" sz="1800" u="none" cap="none" strike="noStrike">
                <a:solidFill>
                  <a:srgbClr val="FFC000"/>
                </a:solidFill>
                <a:latin typeface="Verdana"/>
                <a:ea typeface="Verdana"/>
                <a:cs typeface="Verdana"/>
                <a:sym typeface="Verdana"/>
              </a:rPr>
              <a:t> </a:t>
            </a:r>
            <a:r>
              <a:rPr b="0" i="0" lang="en-US" sz="1800" u="none" cap="none" strike="noStrike">
                <a:solidFill>
                  <a:schemeClr val="dk1"/>
                </a:solidFill>
                <a:latin typeface="Verdana"/>
                <a:ea typeface="Verdana"/>
                <a:cs typeface="Verdana"/>
                <a:sym typeface="Verdana"/>
              </a:rPr>
              <a:t>If we repeated the study would we consistently get the same results?</a:t>
            </a:r>
            <a:endParaRPr/>
          </a:p>
          <a:p>
            <a:pPr indent="-365125" lvl="0" marL="365125" marR="0" rtl="0" algn="l">
              <a:lnSpc>
                <a:spcPct val="100000"/>
              </a:lnSpc>
              <a:spcBef>
                <a:spcPts val="360"/>
              </a:spcBef>
              <a:spcAft>
                <a:spcPts val="0"/>
              </a:spcAft>
              <a:buClr>
                <a:schemeClr val="lt2"/>
              </a:buClr>
              <a:buSzPts val="1800"/>
              <a:buFont typeface="Noto Sans Symbols"/>
              <a:buChar char="🞇"/>
            </a:pPr>
            <a:r>
              <a:rPr b="0" i="0" lang="en-US" sz="1800" u="none" cap="none" strike="noStrike">
                <a:solidFill>
                  <a:schemeClr val="dk1"/>
                </a:solidFill>
                <a:latin typeface="Verdana"/>
                <a:ea typeface="Verdana"/>
                <a:cs typeface="Verdana"/>
                <a:sym typeface="Verdana"/>
              </a:rPr>
              <a:t>Are the findings </a:t>
            </a:r>
            <a:r>
              <a:rPr b="1" i="0" lang="en-US" sz="1800" u="none" cap="none" strike="noStrike">
                <a:solidFill>
                  <a:srgbClr val="FFFF00"/>
                </a:solidFill>
                <a:latin typeface="Verdana"/>
                <a:ea typeface="Verdana"/>
                <a:cs typeface="Verdana"/>
                <a:sym typeface="Verdana"/>
              </a:rPr>
              <a:t>APPLICABLE? </a:t>
            </a:r>
            <a:r>
              <a:rPr b="0" i="0" lang="en-US" sz="1800" u="none" cap="none" strike="noStrike">
                <a:solidFill>
                  <a:schemeClr val="dk1"/>
                </a:solidFill>
                <a:latin typeface="Verdana"/>
                <a:ea typeface="Verdana"/>
                <a:cs typeface="Verdana"/>
                <a:sym typeface="Verdana"/>
              </a:rPr>
              <a:t>Have they benefited society in any way, e.g. usefully explained a real world event or made life better for people some how</a:t>
            </a:r>
            <a:endParaRPr/>
          </a:p>
          <a:p>
            <a:pPr indent="-365125" lvl="0" marL="365125" marR="0" rtl="0" algn="l">
              <a:lnSpc>
                <a:spcPct val="100000"/>
              </a:lnSpc>
              <a:spcBef>
                <a:spcPts val="360"/>
              </a:spcBef>
              <a:spcAft>
                <a:spcPts val="0"/>
              </a:spcAft>
              <a:buClr>
                <a:schemeClr val="lt2"/>
              </a:buClr>
              <a:buSzPts val="1800"/>
              <a:buFont typeface="Noto Sans Symbols"/>
              <a:buChar char="🞇"/>
            </a:pPr>
            <a:r>
              <a:rPr b="0" i="0" lang="en-US" sz="1800" u="none" cap="none" strike="noStrike">
                <a:solidFill>
                  <a:schemeClr val="dk1"/>
                </a:solidFill>
                <a:latin typeface="Verdana"/>
                <a:ea typeface="Verdana"/>
                <a:cs typeface="Verdana"/>
                <a:sym typeface="Verdana"/>
              </a:rPr>
              <a:t>Are the findings </a:t>
            </a:r>
            <a:r>
              <a:rPr b="1" i="0" lang="en-US" sz="1800" u="none" cap="none" strike="noStrike">
                <a:solidFill>
                  <a:srgbClr val="2AF62A"/>
                </a:solidFill>
                <a:latin typeface="Verdana"/>
                <a:ea typeface="Verdana"/>
                <a:cs typeface="Verdana"/>
                <a:sym typeface="Verdana"/>
              </a:rPr>
              <a:t>VALID?</a:t>
            </a:r>
            <a:r>
              <a:rPr b="0" i="0" lang="en-US" sz="1800" u="none" cap="none" strike="noStrike">
                <a:solidFill>
                  <a:srgbClr val="2AF62A"/>
                </a:solidFill>
                <a:latin typeface="Verdana"/>
                <a:ea typeface="Verdana"/>
                <a:cs typeface="Verdana"/>
                <a:sym typeface="Verdana"/>
              </a:rPr>
              <a:t> </a:t>
            </a:r>
            <a:r>
              <a:rPr b="0" i="0" lang="en-US" sz="1800" u="none" cap="none" strike="noStrike">
                <a:solidFill>
                  <a:schemeClr val="dk1"/>
                </a:solidFill>
                <a:latin typeface="Verdana"/>
                <a:ea typeface="Verdana"/>
                <a:cs typeface="Verdana"/>
                <a:sym typeface="Verdana"/>
              </a:rPr>
              <a:t>Are they useful, meaningful, accurate?</a:t>
            </a:r>
            <a:endParaRPr/>
          </a:p>
          <a:p>
            <a:pPr indent="-365125" lvl="0" marL="365125" marR="0" rtl="0" algn="l">
              <a:lnSpc>
                <a:spcPct val="100000"/>
              </a:lnSpc>
              <a:spcBef>
                <a:spcPts val="360"/>
              </a:spcBef>
              <a:spcAft>
                <a:spcPts val="0"/>
              </a:spcAft>
              <a:buClr>
                <a:schemeClr val="lt2"/>
              </a:buClr>
              <a:buSzPts val="1800"/>
              <a:buFont typeface="Noto Sans Symbols"/>
              <a:buChar char="🞇"/>
            </a:pPr>
            <a:r>
              <a:rPr b="0" i="0" lang="en-US" sz="1800" u="none" cap="none" strike="noStrike">
                <a:solidFill>
                  <a:schemeClr val="dk1"/>
                </a:solidFill>
                <a:latin typeface="Verdana"/>
                <a:ea typeface="Verdana"/>
                <a:cs typeface="Verdana"/>
                <a:sym typeface="Verdana"/>
              </a:rPr>
              <a:t>Are the findings </a:t>
            </a:r>
            <a:r>
              <a:rPr b="1" i="0" lang="en-US" sz="1800" u="none" cap="none" strike="noStrike">
                <a:solidFill>
                  <a:schemeClr val="dk2"/>
                </a:solidFill>
                <a:latin typeface="Verdana"/>
                <a:ea typeface="Verdana"/>
                <a:cs typeface="Verdana"/>
                <a:sym typeface="Verdana"/>
              </a:rPr>
              <a:t>ETHICAL</a:t>
            </a:r>
            <a:r>
              <a:rPr b="0" i="0" lang="en-US" sz="1800" u="none" cap="none" strike="noStrike">
                <a:solidFill>
                  <a:schemeClr val="dk1"/>
                </a:solidFill>
                <a:latin typeface="Verdana"/>
                <a:ea typeface="Verdana"/>
                <a:cs typeface="Verdana"/>
                <a:sym typeface="Verdana"/>
              </a:rPr>
              <a:t>? What are/were the costs/benefits to the participants and to wider society?</a:t>
            </a:r>
            <a:endParaRPr b="0" i="0" sz="1800" u="none" cap="none" strike="noStrike">
              <a:solidFill>
                <a:schemeClr val="dk1"/>
              </a:solidFill>
              <a:latin typeface="Verdana"/>
              <a:ea typeface="Verdana"/>
              <a:cs typeface="Verdana"/>
              <a:sym typeface="Verdana"/>
            </a:endParaRPr>
          </a:p>
          <a:p>
            <a:pPr indent="-250825" lvl="0" marL="365125" marR="0" rtl="0" algn="l">
              <a:lnSpc>
                <a:spcPct val="100000"/>
              </a:lnSpc>
              <a:spcBef>
                <a:spcPts val="360"/>
              </a:spcBef>
              <a:spcAft>
                <a:spcPts val="0"/>
              </a:spcAft>
              <a:buClr>
                <a:schemeClr val="lt2"/>
              </a:buClr>
              <a:buSzPts val="1800"/>
              <a:buFont typeface="Noto Sans Symbols"/>
              <a:buNone/>
            </a:pPr>
            <a:r>
              <a:t/>
            </a:r>
            <a:endParaRPr b="0" i="0" sz="1800" u="none" cap="none" strike="noStrike">
              <a:solidFill>
                <a:srgbClr val="FFFFFF"/>
              </a:solidFill>
              <a:latin typeface="Verdana"/>
              <a:ea typeface="Verdana"/>
              <a:cs typeface="Verdana"/>
              <a:sym typeface="Verdana"/>
            </a:endParaRPr>
          </a:p>
          <a:p>
            <a:pPr indent="-228600" lvl="0" marL="342900" marR="0" rtl="0" algn="l">
              <a:spcBef>
                <a:spcPts val="360"/>
              </a:spcBef>
              <a:spcAft>
                <a:spcPts val="0"/>
              </a:spcAft>
              <a:buClr>
                <a:schemeClr val="lt2"/>
              </a:buClr>
              <a:buSzPts val="1800"/>
              <a:buFont typeface="Noto Sans Symbols"/>
              <a:buNone/>
            </a:pPr>
            <a:r>
              <a:t/>
            </a:r>
            <a:endParaRPr b="0" i="0" sz="1800" u="none">
              <a:solidFill>
                <a:srgbClr val="FFFFFF"/>
              </a:solidFill>
              <a:latin typeface="Verdana"/>
              <a:ea typeface="Verdana"/>
              <a:cs typeface="Verdana"/>
              <a:sym typeface="Verdana"/>
            </a:endParaRPr>
          </a:p>
        </p:txBody>
      </p:sp>
      <p:sp>
        <p:nvSpPr>
          <p:cNvPr id="163" name="Google Shape;163;p19"/>
          <p:cNvSpPr txBox="1"/>
          <p:nvPr/>
        </p:nvSpPr>
        <p:spPr>
          <a:xfrm>
            <a:off x="287337" y="2005012"/>
            <a:ext cx="792162" cy="7080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0000"/>
              </a:buClr>
              <a:buSzPts val="4000"/>
              <a:buFont typeface="Arial"/>
              <a:buNone/>
            </a:pPr>
            <a:r>
              <a:rPr b="0" i="0" lang="en-US" sz="4000" u="none">
                <a:solidFill>
                  <a:srgbClr val="FF0000"/>
                </a:solidFill>
                <a:latin typeface="Arial"/>
                <a:ea typeface="Arial"/>
                <a:cs typeface="Arial"/>
                <a:sym typeface="Arial"/>
              </a:rPr>
              <a:t>G</a:t>
            </a:r>
            <a:endParaRPr/>
          </a:p>
        </p:txBody>
      </p:sp>
      <p:sp>
        <p:nvSpPr>
          <p:cNvPr id="164" name="Google Shape;164;p19"/>
          <p:cNvSpPr txBox="1"/>
          <p:nvPr/>
        </p:nvSpPr>
        <p:spPr>
          <a:xfrm>
            <a:off x="287337" y="2720975"/>
            <a:ext cx="792162" cy="7080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C000"/>
              </a:buClr>
              <a:buSzPts val="4000"/>
              <a:buFont typeface="Arial"/>
              <a:buNone/>
            </a:pPr>
            <a:r>
              <a:rPr b="0" i="0" lang="en-US" sz="4000" u="none">
                <a:solidFill>
                  <a:srgbClr val="FFC000"/>
                </a:solidFill>
                <a:latin typeface="Arial"/>
                <a:ea typeface="Arial"/>
                <a:cs typeface="Arial"/>
                <a:sym typeface="Arial"/>
              </a:rPr>
              <a:t>R</a:t>
            </a:r>
            <a:endParaRPr/>
          </a:p>
        </p:txBody>
      </p:sp>
      <p:sp>
        <p:nvSpPr>
          <p:cNvPr id="165" name="Google Shape;165;p19"/>
          <p:cNvSpPr txBox="1"/>
          <p:nvPr/>
        </p:nvSpPr>
        <p:spPr>
          <a:xfrm>
            <a:off x="349250" y="3440112"/>
            <a:ext cx="792162" cy="70643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00"/>
              </a:buClr>
              <a:buSzPts val="4000"/>
              <a:buFont typeface="Arial"/>
              <a:buNone/>
            </a:pPr>
            <a:r>
              <a:rPr b="0" i="0" lang="en-US" sz="4000" u="none">
                <a:solidFill>
                  <a:srgbClr val="FFFF00"/>
                </a:solidFill>
                <a:latin typeface="Arial"/>
                <a:ea typeface="Arial"/>
                <a:cs typeface="Arial"/>
                <a:sym typeface="Arial"/>
              </a:rPr>
              <a:t>A</a:t>
            </a:r>
            <a:endParaRPr/>
          </a:p>
        </p:txBody>
      </p:sp>
      <p:sp>
        <p:nvSpPr>
          <p:cNvPr id="166" name="Google Shape;166;p19"/>
          <p:cNvSpPr txBox="1"/>
          <p:nvPr/>
        </p:nvSpPr>
        <p:spPr>
          <a:xfrm>
            <a:off x="349250" y="4391025"/>
            <a:ext cx="792162" cy="7080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92D050"/>
              </a:buClr>
              <a:buSzPts val="4000"/>
              <a:buFont typeface="Arial"/>
              <a:buNone/>
            </a:pPr>
            <a:r>
              <a:rPr b="0" i="0" lang="en-US" sz="4000" u="none">
                <a:solidFill>
                  <a:srgbClr val="92D050"/>
                </a:solidFill>
                <a:latin typeface="Arial"/>
                <a:ea typeface="Arial"/>
                <a:cs typeface="Arial"/>
                <a:sym typeface="Arial"/>
              </a:rPr>
              <a:t>V</a:t>
            </a:r>
            <a:endParaRPr/>
          </a:p>
        </p:txBody>
      </p:sp>
      <p:sp>
        <p:nvSpPr>
          <p:cNvPr id="167" name="Google Shape;167;p19"/>
          <p:cNvSpPr txBox="1"/>
          <p:nvPr/>
        </p:nvSpPr>
        <p:spPr>
          <a:xfrm>
            <a:off x="349250" y="5300662"/>
            <a:ext cx="792162" cy="7080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67B4E5"/>
              </a:buClr>
              <a:buSzPts val="4000"/>
              <a:buFont typeface="Arial"/>
              <a:buNone/>
            </a:pPr>
            <a:r>
              <a:rPr b="0" i="0" lang="en-US" sz="4000" u="none">
                <a:solidFill>
                  <a:srgbClr val="67B4E5"/>
                </a:solidFill>
                <a:latin typeface="Arial"/>
                <a:ea typeface="Arial"/>
                <a:cs typeface="Arial"/>
                <a:sym typeface="Arial"/>
              </a:rPr>
              <a:t>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1" name="Shape 171"/>
        <p:cNvGrpSpPr/>
        <p:nvPr/>
      </p:nvGrpSpPr>
      <p:grpSpPr>
        <a:xfrm>
          <a:off x="0" y="0"/>
          <a:ext cx="0" cy="0"/>
          <a:chOff x="0" y="0"/>
          <a:chExt cx="0" cy="0"/>
        </a:xfrm>
      </p:grpSpPr>
      <p:sp>
        <p:nvSpPr>
          <p:cNvPr id="172" name="Google Shape;172;p20"/>
          <p:cNvSpPr txBox="1"/>
          <p:nvPr>
            <p:ph type="title"/>
          </p:nvPr>
        </p:nvSpPr>
        <p:spPr>
          <a:xfrm>
            <a:off x="1009650" y="676275"/>
            <a:ext cx="7124700" cy="923925"/>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3200"/>
              <a:buFont typeface="Verdana"/>
              <a:buNone/>
            </a:pPr>
            <a:r>
              <a:rPr b="0" i="0" lang="en-US" sz="3200" u="none">
                <a:solidFill>
                  <a:schemeClr val="lt1"/>
                </a:solidFill>
                <a:latin typeface="Verdana"/>
                <a:ea typeface="Verdana"/>
                <a:cs typeface="Verdana"/>
                <a:sym typeface="Verdana"/>
              </a:rPr>
              <a:t>Let’s look at the evidence!</a:t>
            </a:r>
            <a:endParaRPr/>
          </a:p>
        </p:txBody>
      </p:sp>
      <p:sp>
        <p:nvSpPr>
          <p:cNvPr id="173" name="Google Shape;173;p20"/>
          <p:cNvSpPr txBox="1"/>
          <p:nvPr>
            <p:ph idx="1" type="body"/>
          </p:nvPr>
        </p:nvSpPr>
        <p:spPr>
          <a:xfrm>
            <a:off x="1009650" y="1600200"/>
            <a:ext cx="7124700" cy="31701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960"/>
              </a:spcBef>
              <a:spcAft>
                <a:spcPts val="0"/>
              </a:spcAft>
              <a:buClr>
                <a:schemeClr val="lt2"/>
              </a:buClr>
              <a:buSzPts val="1800"/>
              <a:buFont typeface="Noto Sans Symbols"/>
              <a:buNone/>
            </a:pPr>
            <a:r>
              <a:t/>
            </a:r>
            <a:endParaRPr/>
          </a:p>
          <a:p>
            <a:pPr indent="-114300" lvl="0" marL="0" marR="0" rtl="0" algn="l">
              <a:lnSpc>
                <a:spcPct val="90000"/>
              </a:lnSpc>
              <a:spcBef>
                <a:spcPts val="960"/>
              </a:spcBef>
              <a:spcAft>
                <a:spcPts val="0"/>
              </a:spcAft>
              <a:buClr>
                <a:schemeClr val="lt2"/>
              </a:buClr>
              <a:buSzPts val="1800"/>
              <a:buFont typeface="Noto Sans Symbols"/>
              <a:buChar char="🞇"/>
            </a:pPr>
            <a:r>
              <a:rPr b="0" i="0" lang="en-US" sz="1800" u="none">
                <a:solidFill>
                  <a:schemeClr val="lt1"/>
                </a:solidFill>
                <a:latin typeface="Verdana"/>
                <a:ea typeface="Verdana"/>
                <a:cs typeface="Verdana"/>
                <a:sym typeface="Verdana"/>
              </a:rPr>
              <a:t>Read about each study and match it to one of the four areas; ethnocentrism, androcentric, era-bound, ecological validity </a:t>
            </a:r>
            <a:endParaRPr/>
          </a:p>
          <a:p>
            <a:pPr indent="-114300" lvl="0" marL="0" marR="0" rtl="0" algn="l">
              <a:lnSpc>
                <a:spcPct val="90000"/>
              </a:lnSpc>
              <a:spcBef>
                <a:spcPts val="960"/>
              </a:spcBef>
              <a:spcAft>
                <a:spcPts val="0"/>
              </a:spcAft>
              <a:buClr>
                <a:schemeClr val="lt2"/>
              </a:buClr>
              <a:buSzPts val="1800"/>
              <a:buFont typeface="Noto Sans Symbols"/>
              <a:buChar char="🞇"/>
            </a:pPr>
            <a:r>
              <a:rPr b="0" i="0" lang="en-US" sz="1800" u="none">
                <a:solidFill>
                  <a:schemeClr val="lt1"/>
                </a:solidFill>
                <a:latin typeface="Verdana"/>
                <a:ea typeface="Verdana"/>
                <a:cs typeface="Verdana"/>
                <a:sym typeface="Verdana"/>
              </a:rPr>
              <a:t>If you think you might forget the findings create an image to remind you!</a:t>
            </a:r>
            <a:endParaRPr/>
          </a:p>
          <a:p>
            <a:pPr indent="-114300" lvl="0" marL="0" marR="0" rtl="0" algn="l">
              <a:lnSpc>
                <a:spcPct val="90000"/>
              </a:lnSpc>
              <a:spcBef>
                <a:spcPts val="960"/>
              </a:spcBef>
              <a:spcAft>
                <a:spcPts val="0"/>
              </a:spcAft>
              <a:buClr>
                <a:schemeClr val="lt2"/>
              </a:buClr>
              <a:buSzPts val="1800"/>
              <a:buFont typeface="Noto Sans Symbols"/>
              <a:buChar char="🞇"/>
            </a:pPr>
            <a:r>
              <a:rPr b="0" i="0" lang="en-US" sz="1800" u="none">
                <a:solidFill>
                  <a:schemeClr val="lt1"/>
                </a:solidFill>
                <a:latin typeface="Verdana"/>
                <a:ea typeface="Verdana"/>
                <a:cs typeface="Verdana"/>
                <a:sym typeface="Verdana"/>
              </a:rPr>
              <a:t>Complete columns 1 and 2 in the table </a:t>
            </a:r>
            <a:endParaRPr/>
          </a:p>
          <a:p>
            <a:pPr indent="-114300" lvl="0" marL="0" marR="0" rtl="0" algn="l">
              <a:lnSpc>
                <a:spcPct val="90000"/>
              </a:lnSpc>
              <a:spcBef>
                <a:spcPts val="960"/>
              </a:spcBef>
              <a:spcAft>
                <a:spcPts val="0"/>
              </a:spcAft>
              <a:buClr>
                <a:schemeClr val="lt2"/>
              </a:buClr>
              <a:buSzPts val="1800"/>
              <a:buFont typeface="Noto Sans Symbols"/>
              <a:buChar char="🞇"/>
            </a:pPr>
            <a:r>
              <a:rPr b="0" i="0" lang="en-US" sz="1800" u="none">
                <a:solidFill>
                  <a:schemeClr val="lt1"/>
                </a:solidFill>
                <a:latin typeface="Verdana"/>
                <a:ea typeface="Verdana"/>
                <a:cs typeface="Verdana"/>
                <a:sym typeface="Verdana"/>
              </a:rPr>
              <a:t>Complete column 3 in the table.</a:t>
            </a:r>
            <a:endParaRPr b="0" i="0" sz="1800" u="none">
              <a:solidFill>
                <a:schemeClr val="lt1"/>
              </a:solidFill>
              <a:latin typeface="Verdana"/>
              <a:ea typeface="Verdana"/>
              <a:cs typeface="Verdana"/>
              <a:sym typeface="Verdana"/>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7" name="Shape 177"/>
        <p:cNvGrpSpPr/>
        <p:nvPr/>
      </p:nvGrpSpPr>
      <p:grpSpPr>
        <a:xfrm>
          <a:off x="0" y="0"/>
          <a:ext cx="0" cy="0"/>
          <a:chOff x="0" y="0"/>
          <a:chExt cx="0" cy="0"/>
        </a:xfrm>
      </p:grpSpPr>
      <p:sp>
        <p:nvSpPr>
          <p:cNvPr id="178" name="Google Shape;178;p21"/>
          <p:cNvSpPr txBox="1"/>
          <p:nvPr/>
        </p:nvSpPr>
        <p:spPr>
          <a:xfrm>
            <a:off x="323850" y="549275"/>
            <a:ext cx="6551612" cy="8302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4800"/>
              <a:buFont typeface="Arial"/>
              <a:buNone/>
            </a:pPr>
            <a:r>
              <a:rPr b="0" i="0" lang="en-US" sz="4800" u="none">
                <a:solidFill>
                  <a:schemeClr val="lt1"/>
                </a:solidFill>
                <a:latin typeface="Arial"/>
                <a:ea typeface="Arial"/>
                <a:cs typeface="Arial"/>
                <a:sym typeface="Arial"/>
              </a:rPr>
              <a:t>Rate him or slate him?</a:t>
            </a:r>
            <a:endParaRPr/>
          </a:p>
        </p:txBody>
      </p:sp>
      <p:pic>
        <p:nvPicPr>
          <p:cNvPr id="179" name="Google Shape;179;p21"/>
          <p:cNvPicPr preferRelativeResize="0"/>
          <p:nvPr/>
        </p:nvPicPr>
        <p:blipFill rotWithShape="1">
          <a:blip r:embed="rId3">
            <a:alphaModFix/>
          </a:blip>
          <a:srcRect b="18106" l="9214" r="10293" t="14120"/>
          <a:stretch/>
        </p:blipFill>
        <p:spPr>
          <a:xfrm>
            <a:off x="730250" y="1533525"/>
            <a:ext cx="2808287" cy="3495675"/>
          </a:xfrm>
          <a:prstGeom prst="rect">
            <a:avLst/>
          </a:prstGeom>
          <a:noFill/>
          <a:ln>
            <a:noFill/>
          </a:ln>
        </p:spPr>
      </p:pic>
      <p:pic>
        <p:nvPicPr>
          <p:cNvPr id="180" name="Google Shape;180;p21"/>
          <p:cNvPicPr preferRelativeResize="0"/>
          <p:nvPr/>
        </p:nvPicPr>
        <p:blipFill rotWithShape="1">
          <a:blip r:embed="rId4">
            <a:alphaModFix/>
          </a:blip>
          <a:srcRect b="0" l="0" r="0" t="0"/>
          <a:stretch/>
        </p:blipFill>
        <p:spPr>
          <a:xfrm>
            <a:off x="3995737" y="2205037"/>
            <a:ext cx="1558925" cy="2343150"/>
          </a:xfrm>
          <a:prstGeom prst="rect">
            <a:avLst/>
          </a:prstGeom>
          <a:noFill/>
          <a:ln>
            <a:noFill/>
          </a:ln>
        </p:spPr>
      </p:pic>
      <p:pic>
        <p:nvPicPr>
          <p:cNvPr id="181" name="Google Shape;181;p21"/>
          <p:cNvPicPr preferRelativeResize="0"/>
          <p:nvPr/>
        </p:nvPicPr>
        <p:blipFill rotWithShape="1">
          <a:blip r:embed="rId5">
            <a:alphaModFix/>
          </a:blip>
          <a:srcRect b="0" l="0" r="0" t="0"/>
          <a:stretch/>
        </p:blipFill>
        <p:spPr>
          <a:xfrm>
            <a:off x="6073775" y="1501775"/>
            <a:ext cx="2312987" cy="3306762"/>
          </a:xfrm>
          <a:prstGeom prst="rect">
            <a:avLst/>
          </a:prstGeom>
          <a:noFill/>
          <a:ln>
            <a:noFill/>
          </a:ln>
        </p:spPr>
      </p:pic>
      <p:sp>
        <p:nvSpPr>
          <p:cNvPr id="182" name="Google Shape;182;p21"/>
          <p:cNvSpPr txBox="1"/>
          <p:nvPr>
            <p:ph type="title"/>
          </p:nvPr>
        </p:nvSpPr>
        <p:spPr>
          <a:xfrm>
            <a:off x="323850" y="5373687"/>
            <a:ext cx="7629525" cy="923925"/>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2000"/>
              <a:buFont typeface="Verdana"/>
              <a:buNone/>
            </a:pPr>
            <a:r>
              <a:rPr b="1" i="0" lang="en-US" sz="2000" u="none">
                <a:solidFill>
                  <a:schemeClr val="lt1"/>
                </a:solidFill>
                <a:latin typeface="Verdana"/>
                <a:ea typeface="Verdana"/>
                <a:cs typeface="Verdana"/>
                <a:sym typeface="Verdana"/>
              </a:rPr>
              <a:t>Show me, frame for good, bin for bad: if asked you must say why you think Asch’s findings are strong or weak, using terminology where possible and comparing with the findings of another research study</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6" name="Shape 186"/>
        <p:cNvGrpSpPr/>
        <p:nvPr/>
      </p:nvGrpSpPr>
      <p:grpSpPr>
        <a:xfrm>
          <a:off x="0" y="0"/>
          <a:ext cx="0" cy="0"/>
          <a:chOff x="0" y="0"/>
          <a:chExt cx="0" cy="0"/>
        </a:xfrm>
      </p:grpSpPr>
      <p:sp>
        <p:nvSpPr>
          <p:cNvPr id="187" name="Google Shape;187;p22"/>
          <p:cNvSpPr/>
          <p:nvPr/>
        </p:nvSpPr>
        <p:spPr>
          <a:xfrm>
            <a:off x="360362" y="3629025"/>
            <a:ext cx="2592387" cy="2968625"/>
          </a:xfrm>
          <a:prstGeom prst="roundRect">
            <a:avLst>
              <a:gd fmla="val 16667" name="adj"/>
            </a:avLst>
          </a:prstGeom>
          <a:solidFill>
            <a:srgbClr val="FF0000"/>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88" name="Google Shape;188;p22"/>
          <p:cNvSpPr txBox="1"/>
          <p:nvPr/>
        </p:nvSpPr>
        <p:spPr>
          <a:xfrm>
            <a:off x="468312" y="3727450"/>
            <a:ext cx="252095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Palatino Linotype"/>
              <a:buNone/>
            </a:pPr>
            <a:r>
              <a:rPr b="1" i="0" lang="en-US" sz="1400" u="none">
                <a:solidFill>
                  <a:schemeClr val="dk1"/>
                </a:solidFill>
                <a:latin typeface="Palatino Linotype"/>
                <a:ea typeface="Palatino Linotype"/>
                <a:cs typeface="Palatino Linotype"/>
                <a:sym typeface="Palatino Linotype"/>
              </a:rPr>
              <a:t>First of all, I will ...</a:t>
            </a:r>
            <a:endParaRPr/>
          </a:p>
          <a:p>
            <a:pPr indent="0" lvl="0" marL="0" marR="0" rtl="0" algn="l">
              <a:lnSpc>
                <a:spcPct val="100000"/>
              </a:lnSpc>
              <a:spcBef>
                <a:spcPts val="0"/>
              </a:spcBef>
              <a:spcAft>
                <a:spcPts val="0"/>
              </a:spcAft>
              <a:buClr>
                <a:schemeClr val="lt1"/>
              </a:buClr>
              <a:buSzPts val="1400"/>
              <a:buFont typeface="Arial"/>
              <a:buNone/>
            </a:pPr>
            <a:r>
              <a:t/>
            </a:r>
            <a:endParaRPr b="0" i="0" sz="1400" u="none">
              <a:solidFill>
                <a:schemeClr val="dk1"/>
              </a:solidFill>
              <a:latin typeface="Palatino Linotype"/>
              <a:ea typeface="Palatino Linotype"/>
              <a:cs typeface="Palatino Linotype"/>
              <a:sym typeface="Palatino Linotype"/>
            </a:endParaRPr>
          </a:p>
          <a:p>
            <a:pPr indent="0" lvl="0" marL="0" marR="0" rtl="0" algn="l">
              <a:lnSpc>
                <a:spcPct val="100000"/>
              </a:lnSpc>
              <a:spcBef>
                <a:spcPts val="0"/>
              </a:spcBef>
              <a:spcAft>
                <a:spcPts val="0"/>
              </a:spcAft>
              <a:buClr>
                <a:schemeClr val="dk1"/>
              </a:buClr>
              <a:buSzPts val="1200"/>
              <a:buFont typeface="Palatino Linotype"/>
              <a:buNone/>
            </a:pPr>
            <a:r>
              <a:rPr b="0" i="0" lang="en-US" sz="1200" u="none">
                <a:solidFill>
                  <a:schemeClr val="dk1"/>
                </a:solidFill>
                <a:latin typeface="Palatino Linotype"/>
                <a:ea typeface="Palatino Linotype"/>
                <a:cs typeface="Palatino Linotype"/>
                <a:sym typeface="Palatino Linotype"/>
              </a:rPr>
              <a:t>Select studies to evaluate Asch in terms of:</a:t>
            </a:r>
            <a:endParaRPr/>
          </a:p>
          <a:p>
            <a:pPr indent="0" lvl="0" marL="0" marR="0" rtl="0" algn="l">
              <a:lnSpc>
                <a:spcPct val="100000"/>
              </a:lnSpc>
              <a:spcBef>
                <a:spcPts val="0"/>
              </a:spcBef>
              <a:spcAft>
                <a:spcPts val="0"/>
              </a:spcAft>
              <a:buClr>
                <a:schemeClr val="lt1"/>
              </a:buClr>
              <a:buSzPts val="1200"/>
              <a:buFont typeface="Arial"/>
              <a:buNone/>
            </a:pPr>
            <a:r>
              <a:t/>
            </a:r>
            <a:endParaRPr b="0" i="0" sz="1200" u="none">
              <a:solidFill>
                <a:schemeClr val="dk1"/>
              </a:solidFill>
              <a:latin typeface="Palatino Linotype"/>
              <a:ea typeface="Palatino Linotype"/>
              <a:cs typeface="Palatino Linotype"/>
              <a:sym typeface="Palatino Linotype"/>
            </a:endParaRPr>
          </a:p>
          <a:p>
            <a:pPr indent="-285750" lvl="1" marL="742950" marR="0" rtl="0" algn="l">
              <a:lnSpc>
                <a:spcPct val="100000"/>
              </a:lnSpc>
              <a:spcBef>
                <a:spcPts val="0"/>
              </a:spcBef>
              <a:spcAft>
                <a:spcPts val="0"/>
              </a:spcAft>
              <a:buClr>
                <a:schemeClr val="dk1"/>
              </a:buClr>
              <a:buSzPts val="1400"/>
              <a:buFont typeface="Arial"/>
              <a:buChar char="•"/>
            </a:pPr>
            <a:r>
              <a:rPr b="0" i="1" lang="en-US" sz="1400" u="none" cap="none" strike="noStrike">
                <a:solidFill>
                  <a:schemeClr val="dk1"/>
                </a:solidFill>
                <a:latin typeface="Palatino Linotype"/>
                <a:ea typeface="Palatino Linotype"/>
                <a:cs typeface="Palatino Linotype"/>
                <a:sym typeface="Palatino Linotype"/>
              </a:rPr>
              <a:t>Ethnocentrism</a:t>
            </a:r>
            <a:endParaRPr/>
          </a:p>
          <a:p>
            <a:pPr indent="-285750" lvl="1" marL="742950" marR="0" rtl="0" algn="l">
              <a:lnSpc>
                <a:spcPct val="100000"/>
              </a:lnSpc>
              <a:spcBef>
                <a:spcPts val="0"/>
              </a:spcBef>
              <a:spcAft>
                <a:spcPts val="0"/>
              </a:spcAft>
              <a:buClr>
                <a:schemeClr val="dk1"/>
              </a:buClr>
              <a:buSzPts val="1400"/>
              <a:buFont typeface="Arial"/>
              <a:buChar char="•"/>
            </a:pPr>
            <a:r>
              <a:rPr b="0" i="1" lang="en-US" sz="1400" u="none" cap="none" strike="noStrike">
                <a:solidFill>
                  <a:schemeClr val="dk1"/>
                </a:solidFill>
                <a:latin typeface="Palatino Linotype"/>
                <a:ea typeface="Palatino Linotype"/>
                <a:cs typeface="Palatino Linotype"/>
                <a:sym typeface="Palatino Linotype"/>
              </a:rPr>
              <a:t>Androcentrism</a:t>
            </a:r>
            <a:endParaRPr/>
          </a:p>
          <a:p>
            <a:pPr indent="-285750" lvl="1" marL="742950" marR="0" rtl="0" algn="l">
              <a:lnSpc>
                <a:spcPct val="100000"/>
              </a:lnSpc>
              <a:spcBef>
                <a:spcPts val="0"/>
              </a:spcBef>
              <a:spcAft>
                <a:spcPts val="0"/>
              </a:spcAft>
              <a:buClr>
                <a:schemeClr val="dk1"/>
              </a:buClr>
              <a:buSzPts val="1400"/>
              <a:buFont typeface="Arial"/>
              <a:buChar char="•"/>
            </a:pPr>
            <a:r>
              <a:rPr b="0" i="1" lang="en-US" sz="1400" u="none" cap="none" strike="noStrike">
                <a:solidFill>
                  <a:schemeClr val="dk1"/>
                </a:solidFill>
                <a:latin typeface="Palatino Linotype"/>
                <a:ea typeface="Palatino Linotype"/>
                <a:cs typeface="Palatino Linotype"/>
                <a:sym typeface="Palatino Linotype"/>
              </a:rPr>
              <a:t>Era</a:t>
            </a:r>
            <a:endParaRPr/>
          </a:p>
          <a:p>
            <a:pPr indent="-285750" lvl="1" marL="742950" marR="0" rtl="0" algn="l">
              <a:lnSpc>
                <a:spcPct val="100000"/>
              </a:lnSpc>
              <a:spcBef>
                <a:spcPts val="0"/>
              </a:spcBef>
              <a:spcAft>
                <a:spcPts val="0"/>
              </a:spcAft>
              <a:buClr>
                <a:schemeClr val="dk1"/>
              </a:buClr>
              <a:buSzPts val="1400"/>
              <a:buFont typeface="Arial"/>
              <a:buChar char="•"/>
            </a:pPr>
            <a:r>
              <a:rPr b="0" i="1" lang="en-US" sz="1400" u="none" cap="none" strike="noStrike">
                <a:solidFill>
                  <a:schemeClr val="dk1"/>
                </a:solidFill>
                <a:latin typeface="Palatino Linotype"/>
                <a:ea typeface="Palatino Linotype"/>
                <a:cs typeface="Palatino Linotype"/>
                <a:sym typeface="Palatino Linotype"/>
              </a:rPr>
              <a:t>Ecological validity</a:t>
            </a:r>
            <a:endParaRPr/>
          </a:p>
          <a:p>
            <a:pPr indent="0" lvl="0" marL="0" marR="0" rtl="0" algn="l">
              <a:lnSpc>
                <a:spcPct val="100000"/>
              </a:lnSpc>
              <a:spcBef>
                <a:spcPts val="0"/>
              </a:spcBef>
              <a:spcAft>
                <a:spcPts val="0"/>
              </a:spcAft>
              <a:buClr>
                <a:schemeClr val="lt1"/>
              </a:buClr>
              <a:buSzPts val="1200"/>
              <a:buFont typeface="Arial"/>
              <a:buNone/>
            </a:pPr>
            <a:r>
              <a:t/>
            </a:r>
            <a:endParaRPr b="0" i="0" sz="1200" u="none">
              <a:solidFill>
                <a:schemeClr val="dk1"/>
              </a:solidFill>
              <a:latin typeface="Palatino Linotype"/>
              <a:ea typeface="Palatino Linotype"/>
              <a:cs typeface="Palatino Linotype"/>
              <a:sym typeface="Palatino Linotype"/>
            </a:endParaRPr>
          </a:p>
          <a:p>
            <a:pPr indent="0" lvl="0" marL="0" marR="0" rtl="0" algn="l">
              <a:lnSpc>
                <a:spcPct val="100000"/>
              </a:lnSpc>
              <a:spcBef>
                <a:spcPts val="0"/>
              </a:spcBef>
              <a:spcAft>
                <a:spcPts val="0"/>
              </a:spcAft>
              <a:buClr>
                <a:schemeClr val="dk1"/>
              </a:buClr>
              <a:buSzPts val="1200"/>
              <a:buFont typeface="Palatino Linotype"/>
              <a:buNone/>
            </a:pPr>
            <a:r>
              <a:rPr b="0" i="0" lang="en-US" sz="1200" u="none">
                <a:solidFill>
                  <a:schemeClr val="dk1"/>
                </a:solidFill>
                <a:latin typeface="Palatino Linotype"/>
                <a:ea typeface="Palatino Linotype"/>
                <a:cs typeface="Palatino Linotype"/>
                <a:sym typeface="Palatino Linotype"/>
              </a:rPr>
              <a:t>Accurately outline the findings (if you need to, create an image to remind yourself what they found</a:t>
            </a:r>
            <a:endParaRPr/>
          </a:p>
          <a:p>
            <a:pPr indent="0" lvl="0" marL="0" marR="0" rtl="0" algn="l">
              <a:lnSpc>
                <a:spcPct val="100000"/>
              </a:lnSpc>
              <a:spcBef>
                <a:spcPts val="0"/>
              </a:spcBef>
              <a:spcAft>
                <a:spcPts val="0"/>
              </a:spcAft>
              <a:buClr>
                <a:schemeClr val="lt1"/>
              </a:buClr>
              <a:buSzPts val="1400"/>
              <a:buFont typeface="Arial"/>
              <a:buNone/>
            </a:pPr>
            <a:r>
              <a:t/>
            </a:r>
            <a:endParaRPr b="0" i="0" sz="1400" u="none">
              <a:solidFill>
                <a:schemeClr val="lt1"/>
              </a:solidFill>
              <a:latin typeface="Palatino Linotype"/>
              <a:ea typeface="Palatino Linotype"/>
              <a:cs typeface="Palatino Linotype"/>
              <a:sym typeface="Palatino Linotype"/>
            </a:endParaRPr>
          </a:p>
          <a:p>
            <a:pPr indent="0" lvl="0" marL="0" marR="0" rtl="0" algn="l">
              <a:lnSpc>
                <a:spcPct val="100000"/>
              </a:lnSpc>
              <a:spcBef>
                <a:spcPts val="0"/>
              </a:spcBef>
              <a:spcAft>
                <a:spcPts val="0"/>
              </a:spcAft>
              <a:buClr>
                <a:schemeClr val="lt1"/>
              </a:buClr>
              <a:buSzPts val="1400"/>
              <a:buFont typeface="Arial"/>
              <a:buNone/>
            </a:pPr>
            <a:r>
              <a:t/>
            </a:r>
            <a:endParaRPr b="0" i="0" sz="1400" u="none">
              <a:solidFill>
                <a:schemeClr val="lt1"/>
              </a:solidFill>
              <a:latin typeface="Palatino Linotype"/>
              <a:ea typeface="Palatino Linotype"/>
              <a:cs typeface="Palatino Linotype"/>
              <a:sym typeface="Palatino Linotype"/>
            </a:endParaRPr>
          </a:p>
          <a:p>
            <a:pPr indent="0" lvl="0" marL="0" marR="0" rtl="0" algn="l">
              <a:lnSpc>
                <a:spcPct val="100000"/>
              </a:lnSpc>
              <a:spcBef>
                <a:spcPts val="0"/>
              </a:spcBef>
              <a:spcAft>
                <a:spcPts val="0"/>
              </a:spcAft>
              <a:buClr>
                <a:schemeClr val="lt1"/>
              </a:buClr>
              <a:buSzPts val="1400"/>
              <a:buFont typeface="Arial"/>
              <a:buNone/>
            </a:pPr>
            <a:r>
              <a:t/>
            </a:r>
            <a:endParaRPr b="0" i="0" sz="1400" u="none">
              <a:solidFill>
                <a:schemeClr val="lt1"/>
              </a:solidFill>
              <a:latin typeface="Palatino Linotype"/>
              <a:ea typeface="Palatino Linotype"/>
              <a:cs typeface="Palatino Linotype"/>
              <a:sym typeface="Palatino Linotype"/>
            </a:endParaRPr>
          </a:p>
          <a:p>
            <a:pPr indent="0" lvl="0" marL="0" marR="0" rtl="0" algn="l">
              <a:lnSpc>
                <a:spcPct val="100000"/>
              </a:lnSpc>
              <a:spcBef>
                <a:spcPts val="0"/>
              </a:spcBef>
              <a:spcAft>
                <a:spcPts val="0"/>
              </a:spcAft>
              <a:buNone/>
            </a:pPr>
            <a:r>
              <a:t/>
            </a:r>
            <a:endParaRPr b="0" i="0" sz="1400" u="none">
              <a:solidFill>
                <a:schemeClr val="lt1"/>
              </a:solidFill>
              <a:latin typeface="Palatino Linotype"/>
              <a:ea typeface="Palatino Linotype"/>
              <a:cs typeface="Palatino Linotype"/>
              <a:sym typeface="Palatino Linotype"/>
            </a:endParaRPr>
          </a:p>
        </p:txBody>
      </p:sp>
      <p:sp>
        <p:nvSpPr>
          <p:cNvPr id="189" name="Google Shape;189;p22"/>
          <p:cNvSpPr/>
          <p:nvPr/>
        </p:nvSpPr>
        <p:spPr>
          <a:xfrm>
            <a:off x="3132137" y="3678237"/>
            <a:ext cx="2735262" cy="2919412"/>
          </a:xfrm>
          <a:prstGeom prst="roundRect">
            <a:avLst>
              <a:gd fmla="val 16667" name="adj"/>
            </a:avLst>
          </a:prstGeom>
          <a:solidFill>
            <a:srgbClr val="FFC000"/>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90" name="Google Shape;190;p22"/>
          <p:cNvSpPr txBox="1"/>
          <p:nvPr/>
        </p:nvSpPr>
        <p:spPr>
          <a:xfrm>
            <a:off x="3348037" y="3835400"/>
            <a:ext cx="2447925" cy="2000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Palatino Linotype"/>
              <a:buNone/>
            </a:pPr>
            <a:r>
              <a:rPr b="1" i="0" lang="en-US" sz="1400" u="none">
                <a:solidFill>
                  <a:schemeClr val="dk1"/>
                </a:solidFill>
                <a:latin typeface="Palatino Linotype"/>
                <a:ea typeface="Palatino Linotype"/>
                <a:cs typeface="Palatino Linotype"/>
                <a:sym typeface="Palatino Linotype"/>
              </a:rPr>
              <a:t>Next, I might ...</a:t>
            </a:r>
            <a:endParaRPr/>
          </a:p>
          <a:p>
            <a:pPr indent="0" lvl="0" marL="0" marR="0" rtl="0" algn="l">
              <a:lnSpc>
                <a:spcPct val="100000"/>
              </a:lnSpc>
              <a:spcBef>
                <a:spcPts val="0"/>
              </a:spcBef>
              <a:spcAft>
                <a:spcPts val="0"/>
              </a:spcAft>
              <a:buClr>
                <a:schemeClr val="lt1"/>
              </a:buClr>
              <a:buSzPts val="1200"/>
              <a:buFont typeface="Arial"/>
              <a:buNone/>
            </a:pPr>
            <a:r>
              <a:t/>
            </a:r>
            <a:endParaRPr b="0" i="0" sz="1200" u="none">
              <a:solidFill>
                <a:schemeClr val="dk1"/>
              </a:solidFill>
              <a:latin typeface="Palatino Linotype"/>
              <a:ea typeface="Palatino Linotype"/>
              <a:cs typeface="Palatino Linotype"/>
              <a:sym typeface="Palatino Linotype"/>
            </a:endParaRPr>
          </a:p>
          <a:p>
            <a:pPr indent="0" lvl="0" marL="0" marR="0" rtl="0" algn="l">
              <a:lnSpc>
                <a:spcPct val="100000"/>
              </a:lnSpc>
              <a:spcBef>
                <a:spcPts val="0"/>
              </a:spcBef>
              <a:spcAft>
                <a:spcPts val="0"/>
              </a:spcAft>
              <a:buClr>
                <a:schemeClr val="dk1"/>
              </a:buClr>
              <a:buSzPts val="1200"/>
              <a:buFont typeface="Palatino Linotype"/>
              <a:buNone/>
            </a:pPr>
            <a:r>
              <a:rPr b="0" i="0" lang="en-US" sz="1200" u="none">
                <a:solidFill>
                  <a:schemeClr val="dk1"/>
                </a:solidFill>
                <a:latin typeface="Palatino Linotype"/>
                <a:ea typeface="Palatino Linotype"/>
                <a:cs typeface="Palatino Linotype"/>
                <a:sym typeface="Palatino Linotype"/>
              </a:rPr>
              <a:t>Compare results of these studies with Asch’s results; </a:t>
            </a:r>
            <a:endParaRPr/>
          </a:p>
          <a:p>
            <a:pPr indent="0" lvl="0" marL="0" marR="0" rtl="0" algn="l">
              <a:lnSpc>
                <a:spcPct val="100000"/>
              </a:lnSpc>
              <a:spcBef>
                <a:spcPts val="0"/>
              </a:spcBef>
              <a:spcAft>
                <a:spcPts val="0"/>
              </a:spcAft>
              <a:buClr>
                <a:schemeClr val="dk1"/>
              </a:buClr>
              <a:buSzPts val="1200"/>
              <a:buFont typeface="Palatino Linotype"/>
              <a:buNone/>
            </a:pPr>
            <a:r>
              <a:rPr b="0" i="0" lang="en-US" sz="1200" u="none">
                <a:solidFill>
                  <a:schemeClr val="dk1"/>
                </a:solidFill>
                <a:latin typeface="Palatino Linotype"/>
                <a:ea typeface="Palatino Linotype"/>
                <a:cs typeface="Palatino Linotype"/>
                <a:sym typeface="Palatino Linotype"/>
              </a:rPr>
              <a:t>(similarities/differences)</a:t>
            </a:r>
            <a:endParaRPr/>
          </a:p>
          <a:p>
            <a:pPr indent="0" lvl="0" marL="0" marR="0" rtl="0" algn="l">
              <a:lnSpc>
                <a:spcPct val="100000"/>
              </a:lnSpc>
              <a:spcBef>
                <a:spcPts val="0"/>
              </a:spcBef>
              <a:spcAft>
                <a:spcPts val="0"/>
              </a:spcAft>
              <a:buClr>
                <a:schemeClr val="lt1"/>
              </a:buClr>
              <a:buSzPts val="1200"/>
              <a:buFont typeface="Arial"/>
              <a:buNone/>
            </a:pPr>
            <a:r>
              <a:t/>
            </a:r>
            <a:endParaRPr b="0" i="0" sz="1200" u="none">
              <a:solidFill>
                <a:schemeClr val="dk1"/>
              </a:solidFill>
              <a:latin typeface="Palatino Linotype"/>
              <a:ea typeface="Palatino Linotype"/>
              <a:cs typeface="Palatino Linotype"/>
              <a:sym typeface="Palatino Linotype"/>
            </a:endParaRPr>
          </a:p>
          <a:p>
            <a:pPr indent="0" lvl="0" marL="0" marR="0" rtl="0" algn="l">
              <a:lnSpc>
                <a:spcPct val="100000"/>
              </a:lnSpc>
              <a:spcBef>
                <a:spcPts val="0"/>
              </a:spcBef>
              <a:spcAft>
                <a:spcPts val="0"/>
              </a:spcAft>
              <a:buClr>
                <a:schemeClr val="dk1"/>
              </a:buClr>
              <a:buSzPts val="1200"/>
              <a:buFont typeface="Palatino Linotype"/>
              <a:buNone/>
            </a:pPr>
            <a:r>
              <a:rPr b="0" i="0" lang="en-US" sz="1200" u="none">
                <a:solidFill>
                  <a:schemeClr val="dk1"/>
                </a:solidFill>
                <a:latin typeface="Palatino Linotype"/>
                <a:ea typeface="Palatino Linotype"/>
                <a:cs typeface="Palatino Linotype"/>
                <a:sym typeface="Palatino Linotype"/>
              </a:rPr>
              <a:t>Can you make any GRAVE comments about the studies used as evaluation?</a:t>
            </a:r>
            <a:endParaRPr/>
          </a:p>
          <a:p>
            <a:pPr indent="0" lvl="0" marL="0" marR="0" rtl="0" algn="l">
              <a:lnSpc>
                <a:spcPct val="100000"/>
              </a:lnSpc>
              <a:spcBef>
                <a:spcPts val="0"/>
              </a:spcBef>
              <a:spcAft>
                <a:spcPts val="0"/>
              </a:spcAft>
              <a:buClr>
                <a:schemeClr val="dk1"/>
              </a:buClr>
              <a:buSzPts val="1400"/>
              <a:buFont typeface="Palatino Linotype"/>
              <a:buNone/>
            </a:pPr>
            <a:r>
              <a:rPr b="0" i="0" lang="en-US" sz="1400" u="none">
                <a:solidFill>
                  <a:schemeClr val="dk1"/>
                </a:solidFill>
                <a:latin typeface="Palatino Linotype"/>
                <a:ea typeface="Palatino Linotype"/>
                <a:cs typeface="Palatino Linotype"/>
                <a:sym typeface="Palatino Linotype"/>
              </a:rPr>
              <a:t> </a:t>
            </a:r>
            <a:endParaRPr/>
          </a:p>
        </p:txBody>
      </p:sp>
      <p:sp>
        <p:nvSpPr>
          <p:cNvPr id="191" name="Google Shape;191;p22"/>
          <p:cNvSpPr/>
          <p:nvPr/>
        </p:nvSpPr>
        <p:spPr>
          <a:xfrm>
            <a:off x="6156325" y="3678237"/>
            <a:ext cx="2663825" cy="2852737"/>
          </a:xfrm>
          <a:prstGeom prst="roundRect">
            <a:avLst>
              <a:gd fmla="val 16667" name="adj"/>
            </a:avLst>
          </a:prstGeom>
          <a:solidFill>
            <a:srgbClr val="92D050"/>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pic>
        <p:nvPicPr>
          <p:cNvPr descr="sprinting brain.jpg" id="192" name="Google Shape;192;p22"/>
          <p:cNvPicPr preferRelativeResize="0"/>
          <p:nvPr/>
        </p:nvPicPr>
        <p:blipFill rotWithShape="1">
          <a:blip r:embed="rId3">
            <a:alphaModFix/>
          </a:blip>
          <a:srcRect b="0" l="0" r="0" t="0"/>
          <a:stretch/>
        </p:blipFill>
        <p:spPr>
          <a:xfrm>
            <a:off x="1763712" y="2636837"/>
            <a:ext cx="1782762" cy="1041400"/>
          </a:xfrm>
          <a:prstGeom prst="rect">
            <a:avLst/>
          </a:prstGeom>
          <a:noFill/>
          <a:ln>
            <a:noFill/>
          </a:ln>
        </p:spPr>
      </p:pic>
      <p:pic>
        <p:nvPicPr>
          <p:cNvPr descr="sprinting brain.jpg" id="193" name="Google Shape;193;p22"/>
          <p:cNvPicPr preferRelativeResize="0"/>
          <p:nvPr/>
        </p:nvPicPr>
        <p:blipFill rotWithShape="1">
          <a:blip r:embed="rId3">
            <a:alphaModFix/>
          </a:blip>
          <a:srcRect b="0" l="0" r="0" t="0"/>
          <a:stretch/>
        </p:blipFill>
        <p:spPr>
          <a:xfrm>
            <a:off x="4284662" y="2636837"/>
            <a:ext cx="1782762" cy="1041400"/>
          </a:xfrm>
          <a:prstGeom prst="rect">
            <a:avLst/>
          </a:prstGeom>
          <a:noFill/>
          <a:ln>
            <a:noFill/>
          </a:ln>
        </p:spPr>
      </p:pic>
      <p:pic>
        <p:nvPicPr>
          <p:cNvPr descr="road-to-success1.jpg" id="194" name="Google Shape;194;p22"/>
          <p:cNvPicPr preferRelativeResize="0"/>
          <p:nvPr/>
        </p:nvPicPr>
        <p:blipFill rotWithShape="1">
          <a:blip r:embed="rId4">
            <a:alphaModFix/>
          </a:blip>
          <a:srcRect b="0" l="0" r="0" t="0"/>
          <a:stretch/>
        </p:blipFill>
        <p:spPr>
          <a:xfrm>
            <a:off x="6996900" y="1001825"/>
            <a:ext cx="1601787" cy="1387475"/>
          </a:xfrm>
          <a:prstGeom prst="rect">
            <a:avLst/>
          </a:prstGeom>
          <a:noFill/>
          <a:ln>
            <a:noFill/>
          </a:ln>
        </p:spPr>
      </p:pic>
      <p:sp>
        <p:nvSpPr>
          <p:cNvPr id="195" name="Google Shape;195;p22"/>
          <p:cNvSpPr txBox="1"/>
          <p:nvPr/>
        </p:nvSpPr>
        <p:spPr>
          <a:xfrm>
            <a:off x="6299200" y="3813175"/>
            <a:ext cx="2520950" cy="20621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Palatino Linotype"/>
              <a:buNone/>
            </a:pPr>
            <a:r>
              <a:rPr b="1" i="0" lang="en-US" sz="1400" u="none">
                <a:solidFill>
                  <a:schemeClr val="dk1"/>
                </a:solidFill>
                <a:latin typeface="Palatino Linotype"/>
                <a:ea typeface="Palatino Linotype"/>
                <a:cs typeface="Palatino Linotype"/>
                <a:sym typeface="Palatino Linotype"/>
              </a:rPr>
              <a:t>In time I will ...(maybe not today, maybe not tomorrow, but soon… ☺</a:t>
            </a:r>
            <a:endParaRPr b="1" i="0" sz="1400" u="none">
              <a:solidFill>
                <a:schemeClr val="dk1"/>
              </a:solidFill>
              <a:latin typeface="Palatino Linotype"/>
              <a:ea typeface="Palatino Linotype"/>
              <a:cs typeface="Palatino Linotype"/>
              <a:sym typeface="Palatino Linotype"/>
            </a:endParaRPr>
          </a:p>
          <a:p>
            <a:pPr indent="0" lvl="0" marL="0" marR="0" rtl="0" algn="l">
              <a:lnSpc>
                <a:spcPct val="100000"/>
              </a:lnSpc>
              <a:spcBef>
                <a:spcPts val="0"/>
              </a:spcBef>
              <a:spcAft>
                <a:spcPts val="0"/>
              </a:spcAft>
              <a:buClr>
                <a:schemeClr val="lt1"/>
              </a:buClr>
              <a:buSzPts val="1400"/>
              <a:buFont typeface="Arial"/>
              <a:buNone/>
            </a:pPr>
            <a:r>
              <a:t/>
            </a:r>
            <a:endParaRPr b="0" i="0" sz="1400" u="none">
              <a:solidFill>
                <a:schemeClr val="dk1"/>
              </a:solidFill>
              <a:latin typeface="Palatino Linotype"/>
              <a:ea typeface="Palatino Linotype"/>
              <a:cs typeface="Palatino Linotype"/>
              <a:sym typeface="Palatino Linotype"/>
            </a:endParaRPr>
          </a:p>
          <a:p>
            <a:pPr indent="0" lvl="0" marL="0" marR="0" rtl="0" algn="l">
              <a:lnSpc>
                <a:spcPct val="100000"/>
              </a:lnSpc>
              <a:spcBef>
                <a:spcPts val="0"/>
              </a:spcBef>
              <a:spcAft>
                <a:spcPts val="0"/>
              </a:spcAft>
              <a:buClr>
                <a:schemeClr val="dk1"/>
              </a:buClr>
              <a:buSzPts val="1200"/>
              <a:buFont typeface="Palatino Linotype"/>
              <a:buNone/>
            </a:pPr>
            <a:r>
              <a:rPr b="0" i="0" lang="en-US" sz="1200" u="none">
                <a:solidFill>
                  <a:schemeClr val="dk1"/>
                </a:solidFill>
                <a:latin typeface="Palatino Linotype"/>
                <a:ea typeface="Palatino Linotype"/>
                <a:cs typeface="Palatino Linotype"/>
                <a:sym typeface="Palatino Linotype"/>
              </a:rPr>
              <a:t>Draw my own conclusions about Asch’s findings in the light of new information</a:t>
            </a:r>
            <a:endParaRPr/>
          </a:p>
          <a:p>
            <a:pPr indent="0" lvl="0" marL="0" marR="0" rtl="0" algn="l">
              <a:lnSpc>
                <a:spcPct val="100000"/>
              </a:lnSpc>
              <a:spcBef>
                <a:spcPts val="0"/>
              </a:spcBef>
              <a:spcAft>
                <a:spcPts val="0"/>
              </a:spcAft>
              <a:buClr>
                <a:schemeClr val="lt1"/>
              </a:buClr>
              <a:buSzPts val="1200"/>
              <a:buFont typeface="Arial"/>
              <a:buNone/>
            </a:pPr>
            <a:r>
              <a:t/>
            </a:r>
            <a:endParaRPr b="0" i="0" sz="1200" u="none">
              <a:solidFill>
                <a:schemeClr val="dk1"/>
              </a:solidFill>
              <a:latin typeface="Palatino Linotype"/>
              <a:ea typeface="Palatino Linotype"/>
              <a:cs typeface="Palatino Linotype"/>
              <a:sym typeface="Palatino Linotype"/>
            </a:endParaRPr>
          </a:p>
          <a:p>
            <a:pPr indent="0" lvl="0" marL="0" marR="0" rtl="0" algn="l">
              <a:lnSpc>
                <a:spcPct val="100000"/>
              </a:lnSpc>
              <a:spcBef>
                <a:spcPts val="0"/>
              </a:spcBef>
              <a:spcAft>
                <a:spcPts val="0"/>
              </a:spcAft>
              <a:buClr>
                <a:schemeClr val="dk1"/>
              </a:buClr>
              <a:buSzPts val="1200"/>
              <a:buFont typeface="Palatino Linotype"/>
              <a:buNone/>
            </a:pPr>
            <a:r>
              <a:rPr b="0" i="0" lang="en-US" sz="1200" u="none">
                <a:solidFill>
                  <a:schemeClr val="dk1"/>
                </a:solidFill>
                <a:latin typeface="Palatino Linotype"/>
                <a:ea typeface="Palatino Linotype"/>
                <a:cs typeface="Palatino Linotype"/>
                <a:sym typeface="Palatino Linotype"/>
              </a:rPr>
              <a:t>Present my conclusions using core evaluative terminology</a:t>
            </a:r>
            <a:endParaRPr/>
          </a:p>
        </p:txBody>
      </p:sp>
      <p:sp>
        <p:nvSpPr>
          <p:cNvPr id="196" name="Google Shape;196;p22"/>
          <p:cNvSpPr/>
          <p:nvPr/>
        </p:nvSpPr>
        <p:spPr>
          <a:xfrm>
            <a:off x="600050" y="754325"/>
            <a:ext cx="6492900" cy="18825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22"/>
          <p:cNvSpPr txBox="1"/>
          <p:nvPr/>
        </p:nvSpPr>
        <p:spPr>
          <a:xfrm>
            <a:off x="880912" y="1393825"/>
            <a:ext cx="5572200" cy="914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Palatino Linotype"/>
              <a:buNone/>
            </a:pPr>
            <a:r>
              <a:rPr b="1" i="0" lang="en-US" sz="1800" u="none">
                <a:solidFill>
                  <a:schemeClr val="dk1"/>
                </a:solidFill>
                <a:latin typeface="Palatino Linotype"/>
                <a:ea typeface="Palatino Linotype"/>
                <a:cs typeface="Palatino Linotype"/>
                <a:sym typeface="Palatino Linotype"/>
              </a:rPr>
              <a:t>Learning Objective: </a:t>
            </a:r>
            <a:r>
              <a:rPr b="0" i="0" lang="en-US" sz="1800" u="none">
                <a:solidFill>
                  <a:schemeClr val="dk1"/>
                </a:solidFill>
                <a:latin typeface="Calibri"/>
                <a:ea typeface="Calibri"/>
                <a:cs typeface="Calibri"/>
                <a:sym typeface="Calibri"/>
              </a:rPr>
              <a:t>With reference to alternative evidence, critically assess Asch’s (1955) research</a:t>
            </a:r>
            <a:endParaRPr/>
          </a:p>
        </p:txBody>
      </p:sp>
    </p:spTree>
  </p:cSld>
  <p:clrMapOvr>
    <a:masterClrMapping/>
  </p:clrMapOvr>
</p:sld>
</file>

<file path=ppt/theme/theme1.xml><?xml version="1.0" encoding="utf-8"?>
<a:theme xmlns:a="http://schemas.openxmlformats.org/drawingml/2006/main" xmlns:r="http://schemas.openxmlformats.org/officeDocument/2006/relationships" name="Winter">
  <a:themeElements>
    <a:clrScheme name="Winter">
      <a:dk1>
        <a:srgbClr val="000000"/>
      </a:dk1>
      <a:lt1>
        <a:srgbClr val="FFFFFF"/>
      </a:lt1>
      <a:dk2>
        <a:srgbClr val="1F7BB6"/>
      </a:dk2>
      <a:lt2>
        <a:srgbClr val="C5E1FE"/>
      </a:lt2>
      <a:accent1>
        <a:srgbClr val="B2BDC1"/>
      </a:accent1>
      <a:accent2>
        <a:srgbClr val="767D83"/>
      </a:accent2>
      <a:accent3>
        <a:srgbClr val="3E505C"/>
      </a:accent3>
      <a:accent4>
        <a:srgbClr val="386489"/>
      </a:accent4>
      <a:accent5>
        <a:srgbClr val="4C80AF"/>
      </a:accent5>
      <a:accent6>
        <a:srgbClr val="7DA7D1"/>
      </a:accent6>
      <a:hlink>
        <a:srgbClr val="408080"/>
      </a:hlink>
      <a:folHlink>
        <a:srgbClr val="5EAEA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