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2.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22.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3.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autoCompressPictures="0" embedTrueTypeFonts="1" strictFirstAndLastChars="0" saveSubsetFonts="1">
  <p:sldMasterIdLst>
    <p:sldMasterId id="2147483659"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Lst>
  <p:sldSz cy="6858000" cx="9144000"/>
  <p:notesSz cx="6858000" cy="9144000"/>
  <p:embeddedFontLst>
    <p:embeddedFont>
      <p:font typeface="Helvetica Neue"/>
      <p:regular r:id="rId28"/>
      <p:bold r:id="rId29"/>
      <p:italic r:id="rId30"/>
      <p:boldItalic r:id="rId31"/>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file>

<file path=ppt/_rels/presentation.xml.rels><?xml version="1.0" encoding="UTF-8" standalone="yes"?><Relationships xmlns="http://schemas.openxmlformats.org/package/2006/relationships"><Relationship Id="rId20" Type="http://schemas.openxmlformats.org/officeDocument/2006/relationships/slide" Target="slides/slide16.xml"/><Relationship Id="rId22" Type="http://schemas.openxmlformats.org/officeDocument/2006/relationships/slide" Target="slides/slide18.xml"/><Relationship Id="rId21" Type="http://schemas.openxmlformats.org/officeDocument/2006/relationships/slide" Target="slides/slide17.xml"/><Relationship Id="rId24" Type="http://schemas.openxmlformats.org/officeDocument/2006/relationships/slide" Target="slides/slide20.xml"/><Relationship Id="rId23" Type="http://schemas.openxmlformats.org/officeDocument/2006/relationships/slide" Target="slides/slide19.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26" Type="http://schemas.openxmlformats.org/officeDocument/2006/relationships/slide" Target="slides/slide22.xml"/><Relationship Id="rId25" Type="http://schemas.openxmlformats.org/officeDocument/2006/relationships/slide" Target="slides/slide21.xml"/><Relationship Id="rId28" Type="http://schemas.openxmlformats.org/officeDocument/2006/relationships/font" Target="fonts/HelveticaNeue-regular.fntdata"/><Relationship Id="rId27" Type="http://schemas.openxmlformats.org/officeDocument/2006/relationships/slide" Target="slides/slide23.xml"/><Relationship Id="rId5" Type="http://schemas.openxmlformats.org/officeDocument/2006/relationships/slide" Target="slides/slide1.xml"/><Relationship Id="rId6" Type="http://schemas.openxmlformats.org/officeDocument/2006/relationships/slide" Target="slides/slide2.xml"/><Relationship Id="rId29" Type="http://schemas.openxmlformats.org/officeDocument/2006/relationships/font" Target="fonts/HelveticaNeue-bold.fntdata"/><Relationship Id="rId7" Type="http://schemas.openxmlformats.org/officeDocument/2006/relationships/slide" Target="slides/slide3.xml"/><Relationship Id="rId8" Type="http://schemas.openxmlformats.org/officeDocument/2006/relationships/slide" Target="slides/slide4.xml"/><Relationship Id="rId31" Type="http://schemas.openxmlformats.org/officeDocument/2006/relationships/font" Target="fonts/HelveticaNeue-boldItalic.fntdata"/><Relationship Id="rId30" Type="http://schemas.openxmlformats.org/officeDocument/2006/relationships/font" Target="fonts/HelveticaNeue-italic.fntdata"/><Relationship Id="rId11" Type="http://schemas.openxmlformats.org/officeDocument/2006/relationships/slide" Target="slides/slide7.xml"/><Relationship Id="rId10" Type="http://schemas.openxmlformats.org/officeDocument/2006/relationships/slide" Target="slides/slide6.xml"/><Relationship Id="rId13" Type="http://schemas.openxmlformats.org/officeDocument/2006/relationships/slide" Target="slides/slide9.xml"/><Relationship Id="rId12" Type="http://schemas.openxmlformats.org/officeDocument/2006/relationships/slide" Target="slides/slide8.xml"/><Relationship Id="rId15" Type="http://schemas.openxmlformats.org/officeDocument/2006/relationships/slide" Target="slides/slide11.xml"/><Relationship Id="rId14" Type="http://schemas.openxmlformats.org/officeDocument/2006/relationships/slide" Target="slides/slide10.xml"/><Relationship Id="rId17" Type="http://schemas.openxmlformats.org/officeDocument/2006/relationships/slide" Target="slides/slide13.xml"/><Relationship Id="rId16" Type="http://schemas.openxmlformats.org/officeDocument/2006/relationships/slide" Target="slides/slide12.xml"/><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65" name="Shape 165"/>
        <p:cNvGrpSpPr/>
        <p:nvPr/>
      </p:nvGrpSpPr>
      <p:grpSpPr>
        <a:xfrm>
          <a:off x="0" y="0"/>
          <a:ext cx="0" cy="0"/>
          <a:chOff x="0" y="0"/>
          <a:chExt cx="0" cy="0"/>
        </a:xfrm>
      </p:grpSpPr>
      <p:sp>
        <p:nvSpPr>
          <p:cNvPr id="166" name="Google Shape;166;p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67" name="Google Shape;167;p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72" name="Shape 172"/>
        <p:cNvGrpSpPr/>
        <p:nvPr/>
      </p:nvGrpSpPr>
      <p:grpSpPr>
        <a:xfrm>
          <a:off x="0" y="0"/>
          <a:ext cx="0" cy="0"/>
          <a:chOff x="0" y="0"/>
          <a:chExt cx="0" cy="0"/>
        </a:xfrm>
      </p:grpSpPr>
      <p:sp>
        <p:nvSpPr>
          <p:cNvPr id="173" name="Google Shape;173;p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74" name="Google Shape;174;p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78" name="Shape 178"/>
        <p:cNvGrpSpPr/>
        <p:nvPr/>
      </p:nvGrpSpPr>
      <p:grpSpPr>
        <a:xfrm>
          <a:off x="0" y="0"/>
          <a:ext cx="0" cy="0"/>
          <a:chOff x="0" y="0"/>
          <a:chExt cx="0" cy="0"/>
        </a:xfrm>
      </p:grpSpPr>
      <p:sp>
        <p:nvSpPr>
          <p:cNvPr id="179" name="Google Shape;179;p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80" name="Google Shape;180;p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84" name="Shape 184"/>
        <p:cNvGrpSpPr/>
        <p:nvPr/>
      </p:nvGrpSpPr>
      <p:grpSpPr>
        <a:xfrm>
          <a:off x="0" y="0"/>
          <a:ext cx="0" cy="0"/>
          <a:chOff x="0" y="0"/>
          <a:chExt cx="0" cy="0"/>
        </a:xfrm>
      </p:grpSpPr>
      <p:sp>
        <p:nvSpPr>
          <p:cNvPr id="185" name="Google Shape;185;p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86" name="Google Shape;186;p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90" name="Shape 190"/>
        <p:cNvGrpSpPr/>
        <p:nvPr/>
      </p:nvGrpSpPr>
      <p:grpSpPr>
        <a:xfrm>
          <a:off x="0" y="0"/>
          <a:ext cx="0" cy="0"/>
          <a:chOff x="0" y="0"/>
          <a:chExt cx="0" cy="0"/>
        </a:xfrm>
      </p:grpSpPr>
      <p:sp>
        <p:nvSpPr>
          <p:cNvPr id="191" name="Google Shape;191;p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92" name="Google Shape;192;p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96" name="Shape 196"/>
        <p:cNvGrpSpPr/>
        <p:nvPr/>
      </p:nvGrpSpPr>
      <p:grpSpPr>
        <a:xfrm>
          <a:off x="0" y="0"/>
          <a:ext cx="0" cy="0"/>
          <a:chOff x="0" y="0"/>
          <a:chExt cx="0" cy="0"/>
        </a:xfrm>
      </p:grpSpPr>
      <p:sp>
        <p:nvSpPr>
          <p:cNvPr id="197" name="Google Shape;197;p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98" name="Google Shape;198;p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02" name="Shape 202"/>
        <p:cNvGrpSpPr/>
        <p:nvPr/>
      </p:nvGrpSpPr>
      <p:grpSpPr>
        <a:xfrm>
          <a:off x="0" y="0"/>
          <a:ext cx="0" cy="0"/>
          <a:chOff x="0" y="0"/>
          <a:chExt cx="0" cy="0"/>
        </a:xfrm>
      </p:grpSpPr>
      <p:sp>
        <p:nvSpPr>
          <p:cNvPr id="203" name="Google Shape;203;p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04" name="Google Shape;204;p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08" name="Shape 208"/>
        <p:cNvGrpSpPr/>
        <p:nvPr/>
      </p:nvGrpSpPr>
      <p:grpSpPr>
        <a:xfrm>
          <a:off x="0" y="0"/>
          <a:ext cx="0" cy="0"/>
          <a:chOff x="0" y="0"/>
          <a:chExt cx="0" cy="0"/>
        </a:xfrm>
      </p:grpSpPr>
      <p:sp>
        <p:nvSpPr>
          <p:cNvPr id="209" name="Google Shape;209;p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10" name="Google Shape;210;p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14" name="Shape 214"/>
        <p:cNvGrpSpPr/>
        <p:nvPr/>
      </p:nvGrpSpPr>
      <p:grpSpPr>
        <a:xfrm>
          <a:off x="0" y="0"/>
          <a:ext cx="0" cy="0"/>
          <a:chOff x="0" y="0"/>
          <a:chExt cx="0" cy="0"/>
        </a:xfrm>
      </p:grpSpPr>
      <p:sp>
        <p:nvSpPr>
          <p:cNvPr id="215" name="Google Shape;215;p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16" name="Google Shape;216;p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20" name="Shape 220"/>
        <p:cNvGrpSpPr/>
        <p:nvPr/>
      </p:nvGrpSpPr>
      <p:grpSpPr>
        <a:xfrm>
          <a:off x="0" y="0"/>
          <a:ext cx="0" cy="0"/>
          <a:chOff x="0" y="0"/>
          <a:chExt cx="0" cy="0"/>
        </a:xfrm>
      </p:grpSpPr>
      <p:sp>
        <p:nvSpPr>
          <p:cNvPr id="221" name="Google Shape;221;p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22" name="Google Shape;222;p1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26" name="Shape 226"/>
        <p:cNvGrpSpPr/>
        <p:nvPr/>
      </p:nvGrpSpPr>
      <p:grpSpPr>
        <a:xfrm>
          <a:off x="0" y="0"/>
          <a:ext cx="0" cy="0"/>
          <a:chOff x="0" y="0"/>
          <a:chExt cx="0" cy="0"/>
        </a:xfrm>
      </p:grpSpPr>
      <p:sp>
        <p:nvSpPr>
          <p:cNvPr id="227" name="Google Shape;227;p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28" name="Google Shape;228;p1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32" name="Shape 232"/>
        <p:cNvGrpSpPr/>
        <p:nvPr/>
      </p:nvGrpSpPr>
      <p:grpSpPr>
        <a:xfrm>
          <a:off x="0" y="0"/>
          <a:ext cx="0" cy="0"/>
          <a:chOff x="0" y="0"/>
          <a:chExt cx="0" cy="0"/>
        </a:xfrm>
      </p:grpSpPr>
      <p:sp>
        <p:nvSpPr>
          <p:cNvPr id="233" name="Google Shape;233;p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34" name="Google Shape;234;p1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38" name="Shape 238"/>
        <p:cNvGrpSpPr/>
        <p:nvPr/>
      </p:nvGrpSpPr>
      <p:grpSpPr>
        <a:xfrm>
          <a:off x="0" y="0"/>
          <a:ext cx="0" cy="0"/>
          <a:chOff x="0" y="0"/>
          <a:chExt cx="0" cy="0"/>
        </a:xfrm>
      </p:grpSpPr>
      <p:sp>
        <p:nvSpPr>
          <p:cNvPr id="239" name="Google Shape;239;p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40" name="Google Shape;240;p1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44" name="Shape 244"/>
        <p:cNvGrpSpPr/>
        <p:nvPr/>
      </p:nvGrpSpPr>
      <p:grpSpPr>
        <a:xfrm>
          <a:off x="0" y="0"/>
          <a:ext cx="0" cy="0"/>
          <a:chOff x="0" y="0"/>
          <a:chExt cx="0" cy="0"/>
        </a:xfrm>
      </p:grpSpPr>
      <p:sp>
        <p:nvSpPr>
          <p:cNvPr id="245" name="Google Shape;245;p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46" name="Google Shape;246;p1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50" name="Shape 250"/>
        <p:cNvGrpSpPr/>
        <p:nvPr/>
      </p:nvGrpSpPr>
      <p:grpSpPr>
        <a:xfrm>
          <a:off x="0" y="0"/>
          <a:ext cx="0" cy="0"/>
          <a:chOff x="0" y="0"/>
          <a:chExt cx="0" cy="0"/>
        </a:xfrm>
      </p:grpSpPr>
      <p:sp>
        <p:nvSpPr>
          <p:cNvPr id="251" name="Google Shape;251;p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52" name="Google Shape;252;p1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56" name="Shape 256"/>
        <p:cNvGrpSpPr/>
        <p:nvPr/>
      </p:nvGrpSpPr>
      <p:grpSpPr>
        <a:xfrm>
          <a:off x="0" y="0"/>
          <a:ext cx="0" cy="0"/>
          <a:chOff x="0" y="0"/>
          <a:chExt cx="0" cy="0"/>
        </a:xfrm>
      </p:grpSpPr>
      <p:sp>
        <p:nvSpPr>
          <p:cNvPr id="257" name="Google Shape;257;p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58" name="Google Shape;258;p2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63" name="Shape 263"/>
        <p:cNvGrpSpPr/>
        <p:nvPr/>
      </p:nvGrpSpPr>
      <p:grpSpPr>
        <a:xfrm>
          <a:off x="0" y="0"/>
          <a:ext cx="0" cy="0"/>
          <a:chOff x="0" y="0"/>
          <a:chExt cx="0" cy="0"/>
        </a:xfrm>
      </p:grpSpPr>
      <p:sp>
        <p:nvSpPr>
          <p:cNvPr id="264" name="Google Shape;264;p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65" name="Google Shape;265;p2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69" name="Shape 269"/>
        <p:cNvGrpSpPr/>
        <p:nvPr/>
      </p:nvGrpSpPr>
      <p:grpSpPr>
        <a:xfrm>
          <a:off x="0" y="0"/>
          <a:ext cx="0" cy="0"/>
          <a:chOff x="0" y="0"/>
          <a:chExt cx="0" cy="0"/>
        </a:xfrm>
      </p:grpSpPr>
      <p:sp>
        <p:nvSpPr>
          <p:cNvPr id="270" name="Google Shape;270;p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71" name="Google Shape;271;p2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76" name="Shape 276"/>
        <p:cNvGrpSpPr/>
        <p:nvPr/>
      </p:nvGrpSpPr>
      <p:grpSpPr>
        <a:xfrm>
          <a:off x="0" y="0"/>
          <a:ext cx="0" cy="0"/>
          <a:chOff x="0" y="0"/>
          <a:chExt cx="0" cy="0"/>
        </a:xfrm>
      </p:grpSpPr>
      <p:sp>
        <p:nvSpPr>
          <p:cNvPr id="277" name="Google Shape;277;p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78" name="Google Shape;278;p2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82" name="Shape 282"/>
        <p:cNvGrpSpPr/>
        <p:nvPr/>
      </p:nvGrpSpPr>
      <p:grpSpPr>
        <a:xfrm>
          <a:off x="0" y="0"/>
          <a:ext cx="0" cy="0"/>
          <a:chOff x="0" y="0"/>
          <a:chExt cx="0" cy="0"/>
        </a:xfrm>
      </p:grpSpPr>
      <p:sp>
        <p:nvSpPr>
          <p:cNvPr id="283" name="Google Shape;283;p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84" name="Google Shape;284;p2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88" name="Shape 288"/>
        <p:cNvGrpSpPr/>
        <p:nvPr/>
      </p:nvGrpSpPr>
      <p:grpSpPr>
        <a:xfrm>
          <a:off x="0" y="0"/>
          <a:ext cx="0" cy="0"/>
          <a:chOff x="0" y="0"/>
          <a:chExt cx="0" cy="0"/>
        </a:xfrm>
      </p:grpSpPr>
      <p:sp>
        <p:nvSpPr>
          <p:cNvPr id="289" name="Google Shape;289;p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90" name="Google Shape;290;p2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94" name="Shape 294"/>
        <p:cNvGrpSpPr/>
        <p:nvPr/>
      </p:nvGrpSpPr>
      <p:grpSpPr>
        <a:xfrm>
          <a:off x="0" y="0"/>
          <a:ext cx="0" cy="0"/>
          <a:chOff x="0" y="0"/>
          <a:chExt cx="0" cy="0"/>
        </a:xfrm>
      </p:grpSpPr>
      <p:sp>
        <p:nvSpPr>
          <p:cNvPr id="295" name="Google Shape;295;p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96" name="Google Shape;296;p2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00" name="Shape 300"/>
        <p:cNvGrpSpPr/>
        <p:nvPr/>
      </p:nvGrpSpPr>
      <p:grpSpPr>
        <a:xfrm>
          <a:off x="0" y="0"/>
          <a:ext cx="0" cy="0"/>
          <a:chOff x="0" y="0"/>
          <a:chExt cx="0" cy="0"/>
        </a:xfrm>
      </p:grpSpPr>
      <p:sp>
        <p:nvSpPr>
          <p:cNvPr id="301" name="Google Shape;301;p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02" name="Google Shape;302;p2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lank" type="blank">
  <p:cSld name="BLANK">
    <p:spTree>
      <p:nvGrpSpPr>
        <p:cNvPr id="96" name="Shape 96"/>
        <p:cNvGrpSpPr/>
        <p:nvPr/>
      </p:nvGrpSpPr>
      <p:grpSpPr>
        <a:xfrm>
          <a:off x="0" y="0"/>
          <a:ext cx="0" cy="0"/>
          <a:chOff x="0" y="0"/>
          <a:chExt cx="0" cy="0"/>
        </a:xfrm>
      </p:grpSpPr>
      <p:sp>
        <p:nvSpPr>
          <p:cNvPr id="97" name="Google Shape;97;p2"/>
          <p:cNvSpPr txBox="1"/>
          <p:nvPr>
            <p:ph idx="10" type="dt"/>
          </p:nvPr>
        </p:nvSpPr>
        <p:spPr>
          <a:xfrm>
            <a:off x="6437312" y="5951537"/>
            <a:ext cx="2133600" cy="365125"/>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Clr>
                <a:schemeClr val="dk1"/>
              </a:buClr>
              <a:buSzPts val="1800"/>
              <a:buFont typeface="Arial"/>
              <a:buNone/>
              <a:defRPr/>
            </a:lvl1pPr>
            <a:lvl2pPr lvl="1" algn="l">
              <a:lnSpc>
                <a:spcPct val="100000"/>
              </a:lnSpc>
              <a:spcBef>
                <a:spcPts val="0"/>
              </a:spcBef>
              <a:spcAft>
                <a:spcPts val="0"/>
              </a:spcAft>
              <a:buClr>
                <a:schemeClr val="dk1"/>
              </a:buClr>
              <a:buSzPts val="1800"/>
              <a:buNone/>
              <a:defRPr/>
            </a:lvl2pPr>
            <a:lvl3pPr lvl="2" algn="l">
              <a:lnSpc>
                <a:spcPct val="100000"/>
              </a:lnSpc>
              <a:spcBef>
                <a:spcPts val="0"/>
              </a:spcBef>
              <a:spcAft>
                <a:spcPts val="0"/>
              </a:spcAft>
              <a:buClr>
                <a:schemeClr val="dk1"/>
              </a:buClr>
              <a:buSzPts val="1800"/>
              <a:buNone/>
              <a:defRPr/>
            </a:lvl3pPr>
            <a:lvl4pPr lvl="3" algn="l">
              <a:lnSpc>
                <a:spcPct val="100000"/>
              </a:lnSpc>
              <a:spcBef>
                <a:spcPts val="0"/>
              </a:spcBef>
              <a:spcAft>
                <a:spcPts val="0"/>
              </a:spcAft>
              <a:buClr>
                <a:schemeClr val="dk1"/>
              </a:buClr>
              <a:buSzPts val="1800"/>
              <a:buNone/>
              <a:defRPr/>
            </a:lvl4pPr>
            <a:lvl5pPr lvl="4" algn="l">
              <a:lnSpc>
                <a:spcPct val="100000"/>
              </a:lnSpc>
              <a:spcBef>
                <a:spcPts val="0"/>
              </a:spcBef>
              <a:spcAft>
                <a:spcPts val="0"/>
              </a:spcAft>
              <a:buClr>
                <a:schemeClr val="dk1"/>
              </a:buClr>
              <a:buSzPts val="18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8" name="Google Shape;98;p2"/>
          <p:cNvSpPr txBox="1"/>
          <p:nvPr>
            <p:ph idx="11" type="ftr"/>
          </p:nvPr>
        </p:nvSpPr>
        <p:spPr>
          <a:xfrm>
            <a:off x="1181100" y="5951537"/>
            <a:ext cx="5256212" cy="365125"/>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Clr>
                <a:schemeClr val="dk1"/>
              </a:buClr>
              <a:buSzPts val="1800"/>
              <a:buFont typeface="Arial"/>
              <a:buNone/>
              <a:defRPr/>
            </a:lvl1pPr>
            <a:lvl2pPr lvl="1" algn="l">
              <a:lnSpc>
                <a:spcPct val="100000"/>
              </a:lnSpc>
              <a:spcBef>
                <a:spcPts val="0"/>
              </a:spcBef>
              <a:spcAft>
                <a:spcPts val="0"/>
              </a:spcAft>
              <a:buClr>
                <a:schemeClr val="dk1"/>
              </a:buClr>
              <a:buSzPts val="1800"/>
              <a:buNone/>
              <a:defRPr/>
            </a:lvl2pPr>
            <a:lvl3pPr lvl="2" algn="l">
              <a:lnSpc>
                <a:spcPct val="100000"/>
              </a:lnSpc>
              <a:spcBef>
                <a:spcPts val="0"/>
              </a:spcBef>
              <a:spcAft>
                <a:spcPts val="0"/>
              </a:spcAft>
              <a:buClr>
                <a:schemeClr val="dk1"/>
              </a:buClr>
              <a:buSzPts val="1800"/>
              <a:buNone/>
              <a:defRPr/>
            </a:lvl3pPr>
            <a:lvl4pPr lvl="3" algn="l">
              <a:lnSpc>
                <a:spcPct val="100000"/>
              </a:lnSpc>
              <a:spcBef>
                <a:spcPts val="0"/>
              </a:spcBef>
              <a:spcAft>
                <a:spcPts val="0"/>
              </a:spcAft>
              <a:buClr>
                <a:schemeClr val="dk1"/>
              </a:buClr>
              <a:buSzPts val="1800"/>
              <a:buNone/>
              <a:defRPr/>
            </a:lvl4pPr>
            <a:lvl5pPr lvl="4" algn="l">
              <a:lnSpc>
                <a:spcPct val="100000"/>
              </a:lnSpc>
              <a:spcBef>
                <a:spcPts val="0"/>
              </a:spcBef>
              <a:spcAft>
                <a:spcPts val="0"/>
              </a:spcAft>
              <a:buClr>
                <a:schemeClr val="dk1"/>
              </a:buClr>
              <a:buSzPts val="18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9" name="Google Shape;99;p2"/>
          <p:cNvSpPr txBox="1"/>
          <p:nvPr>
            <p:ph idx="12" type="sldNum"/>
          </p:nvPr>
        </p:nvSpPr>
        <p:spPr>
          <a:xfrm>
            <a:off x="573087" y="5951537"/>
            <a:ext cx="608012" cy="365125"/>
          </a:xfrm>
          <a:prstGeom prst="rect">
            <a:avLst/>
          </a:prstGeom>
          <a:noFill/>
          <a:ln>
            <a:noFill/>
          </a:ln>
        </p:spPr>
        <p:txBody>
          <a:bodyPr anchorCtr="0" anchor="b" bIns="45700" lIns="91425" spcFirstLastPara="1" rIns="91425" wrap="square" tIns="45700">
            <a:noAutofit/>
          </a:bodyPr>
          <a:lstStyle>
            <a:lvl1pPr indent="0" lvl="0" marL="0" algn="l">
              <a:lnSpc>
                <a:spcPct val="100000"/>
              </a:lnSpc>
              <a:spcBef>
                <a:spcPts val="0"/>
              </a:spcBef>
              <a:spcAft>
                <a:spcPts val="0"/>
              </a:spcAft>
              <a:buClr>
                <a:schemeClr val="dk1"/>
              </a:buClr>
              <a:buSzPts val="1800"/>
              <a:buFont typeface="Arial"/>
              <a:buNone/>
              <a:defRPr b="0" i="0" sz="1800" u="none">
                <a:solidFill>
                  <a:schemeClr val="dk1"/>
                </a:solidFill>
                <a:latin typeface="Arial"/>
                <a:ea typeface="Arial"/>
                <a:cs typeface="Arial"/>
                <a:sym typeface="Arial"/>
              </a:defRPr>
            </a:lvl1pPr>
            <a:lvl2pPr indent="0" lvl="1" marL="0" algn="l">
              <a:lnSpc>
                <a:spcPct val="100000"/>
              </a:lnSpc>
              <a:spcBef>
                <a:spcPts val="0"/>
              </a:spcBef>
              <a:spcAft>
                <a:spcPts val="0"/>
              </a:spcAft>
              <a:buClr>
                <a:schemeClr val="dk1"/>
              </a:buClr>
              <a:buSzPts val="1800"/>
              <a:buFont typeface="Arial"/>
              <a:buNone/>
              <a:defRPr b="0" i="0" sz="1800" u="none">
                <a:solidFill>
                  <a:schemeClr val="dk1"/>
                </a:solidFill>
                <a:latin typeface="Arial"/>
                <a:ea typeface="Arial"/>
                <a:cs typeface="Arial"/>
                <a:sym typeface="Arial"/>
              </a:defRPr>
            </a:lvl2pPr>
            <a:lvl3pPr indent="0" lvl="2" marL="0" algn="l">
              <a:lnSpc>
                <a:spcPct val="100000"/>
              </a:lnSpc>
              <a:spcBef>
                <a:spcPts val="0"/>
              </a:spcBef>
              <a:spcAft>
                <a:spcPts val="0"/>
              </a:spcAft>
              <a:buClr>
                <a:schemeClr val="dk1"/>
              </a:buClr>
              <a:buSzPts val="1800"/>
              <a:buFont typeface="Arial"/>
              <a:buNone/>
              <a:defRPr b="0" i="0" sz="1800" u="none">
                <a:solidFill>
                  <a:schemeClr val="dk1"/>
                </a:solidFill>
                <a:latin typeface="Arial"/>
                <a:ea typeface="Arial"/>
                <a:cs typeface="Arial"/>
                <a:sym typeface="Arial"/>
              </a:defRPr>
            </a:lvl3pPr>
            <a:lvl4pPr indent="0" lvl="3" marL="0" algn="l">
              <a:lnSpc>
                <a:spcPct val="100000"/>
              </a:lnSpc>
              <a:spcBef>
                <a:spcPts val="0"/>
              </a:spcBef>
              <a:spcAft>
                <a:spcPts val="0"/>
              </a:spcAft>
              <a:buClr>
                <a:schemeClr val="dk1"/>
              </a:buClr>
              <a:buSzPts val="1800"/>
              <a:buFont typeface="Arial"/>
              <a:buNone/>
              <a:defRPr b="0" i="0" sz="1800" u="none">
                <a:solidFill>
                  <a:schemeClr val="dk1"/>
                </a:solidFill>
                <a:latin typeface="Arial"/>
                <a:ea typeface="Arial"/>
                <a:cs typeface="Arial"/>
                <a:sym typeface="Arial"/>
              </a:defRPr>
            </a:lvl4pPr>
            <a:lvl5pPr indent="0" lvl="4" marL="0" algn="l">
              <a:lnSpc>
                <a:spcPct val="100000"/>
              </a:lnSpc>
              <a:spcBef>
                <a:spcPts val="0"/>
              </a:spcBef>
              <a:spcAft>
                <a:spcPts val="0"/>
              </a:spcAft>
              <a:buClr>
                <a:schemeClr val="dk1"/>
              </a:buClr>
              <a:buSzPts val="1800"/>
              <a:buFont typeface="Arial"/>
              <a:buNone/>
              <a:defRPr b="0" i="0" sz="1800" u="none">
                <a:solidFill>
                  <a:schemeClr val="dk1"/>
                </a:solidFill>
                <a:latin typeface="Arial"/>
                <a:ea typeface="Arial"/>
                <a:cs typeface="Arial"/>
                <a:sym typeface="Arial"/>
              </a:defRPr>
            </a:lvl5pPr>
            <a:lvl6pPr indent="0" lvl="5" marL="0" algn="l">
              <a:lnSpc>
                <a:spcPct val="100000"/>
              </a:lnSpc>
              <a:spcBef>
                <a:spcPts val="0"/>
              </a:spcBef>
              <a:spcAft>
                <a:spcPts val="0"/>
              </a:spcAft>
              <a:buClr>
                <a:schemeClr val="dk1"/>
              </a:buClr>
              <a:buSzPts val="1800"/>
              <a:buFont typeface="Arial"/>
              <a:buNone/>
              <a:defRPr b="0" i="0" sz="1800" u="none">
                <a:solidFill>
                  <a:schemeClr val="dk1"/>
                </a:solidFill>
                <a:latin typeface="Arial"/>
                <a:ea typeface="Arial"/>
                <a:cs typeface="Arial"/>
                <a:sym typeface="Arial"/>
              </a:defRPr>
            </a:lvl6pPr>
            <a:lvl7pPr indent="0" lvl="6" marL="0" algn="l">
              <a:lnSpc>
                <a:spcPct val="100000"/>
              </a:lnSpc>
              <a:spcBef>
                <a:spcPts val="0"/>
              </a:spcBef>
              <a:spcAft>
                <a:spcPts val="0"/>
              </a:spcAft>
              <a:buClr>
                <a:schemeClr val="dk1"/>
              </a:buClr>
              <a:buSzPts val="1800"/>
              <a:buFont typeface="Arial"/>
              <a:buNone/>
              <a:defRPr b="0" i="0" sz="1800" u="none">
                <a:solidFill>
                  <a:schemeClr val="dk1"/>
                </a:solidFill>
                <a:latin typeface="Arial"/>
                <a:ea typeface="Arial"/>
                <a:cs typeface="Arial"/>
                <a:sym typeface="Arial"/>
              </a:defRPr>
            </a:lvl7pPr>
            <a:lvl8pPr indent="0" lvl="7" marL="0" algn="l">
              <a:lnSpc>
                <a:spcPct val="100000"/>
              </a:lnSpc>
              <a:spcBef>
                <a:spcPts val="0"/>
              </a:spcBef>
              <a:spcAft>
                <a:spcPts val="0"/>
              </a:spcAft>
              <a:buClr>
                <a:schemeClr val="dk1"/>
              </a:buClr>
              <a:buSzPts val="1800"/>
              <a:buFont typeface="Arial"/>
              <a:buNone/>
              <a:defRPr b="0" i="0" sz="1800" u="none">
                <a:solidFill>
                  <a:schemeClr val="dk1"/>
                </a:solidFill>
                <a:latin typeface="Arial"/>
                <a:ea typeface="Arial"/>
                <a:cs typeface="Arial"/>
                <a:sym typeface="Arial"/>
              </a:defRPr>
            </a:lvl8pPr>
            <a:lvl9pPr indent="0" lvl="8" marL="0" algn="l">
              <a:lnSpc>
                <a:spcPct val="100000"/>
              </a:lnSpc>
              <a:spcBef>
                <a:spcPts val="0"/>
              </a:spcBef>
              <a:spcAft>
                <a:spcPts val="0"/>
              </a:spcAft>
              <a:buClr>
                <a:schemeClr val="dk1"/>
              </a:buClr>
              <a:buSzPts val="1800"/>
              <a:buFont typeface="Arial"/>
              <a:buNone/>
              <a:defRPr b="0" i="0" sz="1800" u="none">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Slide" type="title">
  <p:cSld name="TITLE">
    <p:spTree>
      <p:nvGrpSpPr>
        <p:cNvPr id="100" name="Shape 100"/>
        <p:cNvGrpSpPr/>
        <p:nvPr/>
      </p:nvGrpSpPr>
      <p:grpSpPr>
        <a:xfrm>
          <a:off x="0" y="0"/>
          <a:ext cx="0" cy="0"/>
          <a:chOff x="0" y="0"/>
          <a:chExt cx="0" cy="0"/>
        </a:xfrm>
      </p:grpSpPr>
      <p:sp>
        <p:nvSpPr>
          <p:cNvPr id="101" name="Google Shape;101;p3"/>
          <p:cNvSpPr txBox="1"/>
          <p:nvPr>
            <p:ph type="ctrTitle"/>
          </p:nvPr>
        </p:nvSpPr>
        <p:spPr>
          <a:xfrm>
            <a:off x="685800" y="2130425"/>
            <a:ext cx="7772400" cy="14700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2" name="Google Shape;102;p3"/>
          <p:cNvSpPr txBox="1"/>
          <p:nvPr>
            <p:ph idx="1" type="subTitle"/>
          </p:nvPr>
        </p:nvSpPr>
        <p:spPr>
          <a:xfrm>
            <a:off x="1371600" y="3886200"/>
            <a:ext cx="6400800" cy="17526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360"/>
              </a:spcBef>
              <a:spcAft>
                <a:spcPts val="0"/>
              </a:spcAft>
              <a:buSzPts val="1800"/>
              <a:buNone/>
              <a:defRPr/>
            </a:lvl1pPr>
            <a:lvl2pPr lvl="1" algn="ctr">
              <a:lnSpc>
                <a:spcPct val="100000"/>
              </a:lnSpc>
              <a:spcBef>
                <a:spcPts val="600"/>
              </a:spcBef>
              <a:spcAft>
                <a:spcPts val="0"/>
              </a:spcAft>
              <a:buSzPts val="1600"/>
              <a:buNone/>
              <a:defRPr/>
            </a:lvl2pPr>
            <a:lvl3pPr lvl="2" algn="ctr">
              <a:lnSpc>
                <a:spcPct val="100000"/>
              </a:lnSpc>
              <a:spcBef>
                <a:spcPts val="600"/>
              </a:spcBef>
              <a:spcAft>
                <a:spcPts val="0"/>
              </a:spcAft>
              <a:buSzPts val="1400"/>
              <a:buNone/>
              <a:defRPr/>
            </a:lvl3pPr>
            <a:lvl4pPr lvl="3" algn="ctr">
              <a:lnSpc>
                <a:spcPct val="100000"/>
              </a:lnSpc>
              <a:spcBef>
                <a:spcPts val="600"/>
              </a:spcBef>
              <a:spcAft>
                <a:spcPts val="0"/>
              </a:spcAft>
              <a:buSzPts val="1200"/>
              <a:buNone/>
              <a:defRPr/>
            </a:lvl4pPr>
            <a:lvl5pPr lvl="4" algn="ctr">
              <a:lnSpc>
                <a:spcPct val="100000"/>
              </a:lnSpc>
              <a:spcBef>
                <a:spcPts val="600"/>
              </a:spcBef>
              <a:spcAft>
                <a:spcPts val="0"/>
              </a:spcAft>
              <a:buSzPts val="1200"/>
              <a:buNone/>
              <a:defRPr/>
            </a:lvl5pPr>
            <a:lvl6pPr lvl="5" algn="ctr">
              <a:spcBef>
                <a:spcPts val="600"/>
              </a:spcBef>
              <a:spcAft>
                <a:spcPts val="0"/>
              </a:spcAft>
              <a:buSzPts val="1800"/>
              <a:buNone/>
              <a:defRPr/>
            </a:lvl6pPr>
            <a:lvl7pPr lvl="6" algn="ctr">
              <a:spcBef>
                <a:spcPts val="0"/>
              </a:spcBef>
              <a:spcAft>
                <a:spcPts val="0"/>
              </a:spcAft>
              <a:buSzPts val="1800"/>
              <a:buNone/>
              <a:defRPr/>
            </a:lvl7pPr>
            <a:lvl8pPr lvl="7" algn="ctr">
              <a:spcBef>
                <a:spcPts val="0"/>
              </a:spcBef>
              <a:spcAft>
                <a:spcPts val="0"/>
              </a:spcAft>
              <a:buSzPts val="1800"/>
              <a:buNone/>
              <a:defRPr/>
            </a:lvl8pPr>
            <a:lvl9pPr lvl="8" algn="ctr">
              <a:spcBef>
                <a:spcPts val="0"/>
              </a:spcBef>
              <a:spcAft>
                <a:spcPts val="0"/>
              </a:spcAft>
              <a:buSzPts val="1800"/>
              <a:buNone/>
              <a:defRPr/>
            </a:lvl9pPr>
          </a:lstStyle>
          <a:p/>
        </p:txBody>
      </p:sp>
      <p:sp>
        <p:nvSpPr>
          <p:cNvPr id="103" name="Google Shape;103;p3"/>
          <p:cNvSpPr txBox="1"/>
          <p:nvPr>
            <p:ph idx="10" type="dt"/>
          </p:nvPr>
        </p:nvSpPr>
        <p:spPr>
          <a:xfrm>
            <a:off x="6437312" y="5951537"/>
            <a:ext cx="2133600" cy="365125"/>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Clr>
                <a:schemeClr val="dk1"/>
              </a:buClr>
              <a:buSzPts val="1800"/>
              <a:buFont typeface="Arial"/>
              <a:buNone/>
              <a:defRPr/>
            </a:lvl1pPr>
            <a:lvl2pPr lvl="1" algn="l">
              <a:lnSpc>
                <a:spcPct val="100000"/>
              </a:lnSpc>
              <a:spcBef>
                <a:spcPts val="0"/>
              </a:spcBef>
              <a:spcAft>
                <a:spcPts val="0"/>
              </a:spcAft>
              <a:buClr>
                <a:schemeClr val="dk1"/>
              </a:buClr>
              <a:buSzPts val="1800"/>
              <a:buNone/>
              <a:defRPr/>
            </a:lvl2pPr>
            <a:lvl3pPr lvl="2" algn="l">
              <a:lnSpc>
                <a:spcPct val="100000"/>
              </a:lnSpc>
              <a:spcBef>
                <a:spcPts val="0"/>
              </a:spcBef>
              <a:spcAft>
                <a:spcPts val="0"/>
              </a:spcAft>
              <a:buClr>
                <a:schemeClr val="dk1"/>
              </a:buClr>
              <a:buSzPts val="1800"/>
              <a:buNone/>
              <a:defRPr/>
            </a:lvl3pPr>
            <a:lvl4pPr lvl="3" algn="l">
              <a:lnSpc>
                <a:spcPct val="100000"/>
              </a:lnSpc>
              <a:spcBef>
                <a:spcPts val="0"/>
              </a:spcBef>
              <a:spcAft>
                <a:spcPts val="0"/>
              </a:spcAft>
              <a:buClr>
                <a:schemeClr val="dk1"/>
              </a:buClr>
              <a:buSzPts val="1800"/>
              <a:buNone/>
              <a:defRPr/>
            </a:lvl4pPr>
            <a:lvl5pPr lvl="4" algn="l">
              <a:lnSpc>
                <a:spcPct val="100000"/>
              </a:lnSpc>
              <a:spcBef>
                <a:spcPts val="0"/>
              </a:spcBef>
              <a:spcAft>
                <a:spcPts val="0"/>
              </a:spcAft>
              <a:buClr>
                <a:schemeClr val="dk1"/>
              </a:buClr>
              <a:buSzPts val="18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4" name="Google Shape;104;p3"/>
          <p:cNvSpPr txBox="1"/>
          <p:nvPr>
            <p:ph idx="11" type="ftr"/>
          </p:nvPr>
        </p:nvSpPr>
        <p:spPr>
          <a:xfrm>
            <a:off x="1181100" y="5951537"/>
            <a:ext cx="5256212" cy="365125"/>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Clr>
                <a:schemeClr val="dk1"/>
              </a:buClr>
              <a:buSzPts val="1800"/>
              <a:buFont typeface="Arial"/>
              <a:buNone/>
              <a:defRPr/>
            </a:lvl1pPr>
            <a:lvl2pPr lvl="1" algn="l">
              <a:lnSpc>
                <a:spcPct val="100000"/>
              </a:lnSpc>
              <a:spcBef>
                <a:spcPts val="0"/>
              </a:spcBef>
              <a:spcAft>
                <a:spcPts val="0"/>
              </a:spcAft>
              <a:buClr>
                <a:schemeClr val="dk1"/>
              </a:buClr>
              <a:buSzPts val="1800"/>
              <a:buNone/>
              <a:defRPr/>
            </a:lvl2pPr>
            <a:lvl3pPr lvl="2" algn="l">
              <a:lnSpc>
                <a:spcPct val="100000"/>
              </a:lnSpc>
              <a:spcBef>
                <a:spcPts val="0"/>
              </a:spcBef>
              <a:spcAft>
                <a:spcPts val="0"/>
              </a:spcAft>
              <a:buClr>
                <a:schemeClr val="dk1"/>
              </a:buClr>
              <a:buSzPts val="1800"/>
              <a:buNone/>
              <a:defRPr/>
            </a:lvl3pPr>
            <a:lvl4pPr lvl="3" algn="l">
              <a:lnSpc>
                <a:spcPct val="100000"/>
              </a:lnSpc>
              <a:spcBef>
                <a:spcPts val="0"/>
              </a:spcBef>
              <a:spcAft>
                <a:spcPts val="0"/>
              </a:spcAft>
              <a:buClr>
                <a:schemeClr val="dk1"/>
              </a:buClr>
              <a:buSzPts val="1800"/>
              <a:buNone/>
              <a:defRPr/>
            </a:lvl4pPr>
            <a:lvl5pPr lvl="4" algn="l">
              <a:lnSpc>
                <a:spcPct val="100000"/>
              </a:lnSpc>
              <a:spcBef>
                <a:spcPts val="0"/>
              </a:spcBef>
              <a:spcAft>
                <a:spcPts val="0"/>
              </a:spcAft>
              <a:buClr>
                <a:schemeClr val="dk1"/>
              </a:buClr>
              <a:buSzPts val="18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5" name="Google Shape;105;p3"/>
          <p:cNvSpPr txBox="1"/>
          <p:nvPr>
            <p:ph idx="12" type="sldNum"/>
          </p:nvPr>
        </p:nvSpPr>
        <p:spPr>
          <a:xfrm>
            <a:off x="573087" y="5951537"/>
            <a:ext cx="608012" cy="365125"/>
          </a:xfrm>
          <a:prstGeom prst="rect">
            <a:avLst/>
          </a:prstGeom>
          <a:noFill/>
          <a:ln>
            <a:noFill/>
          </a:ln>
        </p:spPr>
        <p:txBody>
          <a:bodyPr anchorCtr="0" anchor="b" bIns="45700" lIns="91425" spcFirstLastPara="1" rIns="91425" wrap="square" tIns="45700">
            <a:noAutofit/>
          </a:bodyPr>
          <a:lstStyle>
            <a:lvl1pPr indent="0" lvl="0" marL="0" algn="l">
              <a:lnSpc>
                <a:spcPct val="100000"/>
              </a:lnSpc>
              <a:spcBef>
                <a:spcPts val="0"/>
              </a:spcBef>
              <a:spcAft>
                <a:spcPts val="0"/>
              </a:spcAft>
              <a:buClr>
                <a:schemeClr val="dk1"/>
              </a:buClr>
              <a:buSzPts val="1800"/>
              <a:buFont typeface="Arial"/>
              <a:buNone/>
              <a:defRPr b="0" i="0" sz="1800" u="none">
                <a:solidFill>
                  <a:schemeClr val="dk1"/>
                </a:solidFill>
                <a:latin typeface="Arial"/>
                <a:ea typeface="Arial"/>
                <a:cs typeface="Arial"/>
                <a:sym typeface="Arial"/>
              </a:defRPr>
            </a:lvl1pPr>
            <a:lvl2pPr indent="0" lvl="1" marL="0" algn="l">
              <a:lnSpc>
                <a:spcPct val="100000"/>
              </a:lnSpc>
              <a:spcBef>
                <a:spcPts val="0"/>
              </a:spcBef>
              <a:spcAft>
                <a:spcPts val="0"/>
              </a:spcAft>
              <a:buClr>
                <a:schemeClr val="dk1"/>
              </a:buClr>
              <a:buSzPts val="1800"/>
              <a:buFont typeface="Arial"/>
              <a:buNone/>
              <a:defRPr b="0" i="0" sz="1800" u="none">
                <a:solidFill>
                  <a:schemeClr val="dk1"/>
                </a:solidFill>
                <a:latin typeface="Arial"/>
                <a:ea typeface="Arial"/>
                <a:cs typeface="Arial"/>
                <a:sym typeface="Arial"/>
              </a:defRPr>
            </a:lvl2pPr>
            <a:lvl3pPr indent="0" lvl="2" marL="0" algn="l">
              <a:lnSpc>
                <a:spcPct val="100000"/>
              </a:lnSpc>
              <a:spcBef>
                <a:spcPts val="0"/>
              </a:spcBef>
              <a:spcAft>
                <a:spcPts val="0"/>
              </a:spcAft>
              <a:buClr>
                <a:schemeClr val="dk1"/>
              </a:buClr>
              <a:buSzPts val="1800"/>
              <a:buFont typeface="Arial"/>
              <a:buNone/>
              <a:defRPr b="0" i="0" sz="1800" u="none">
                <a:solidFill>
                  <a:schemeClr val="dk1"/>
                </a:solidFill>
                <a:latin typeface="Arial"/>
                <a:ea typeface="Arial"/>
                <a:cs typeface="Arial"/>
                <a:sym typeface="Arial"/>
              </a:defRPr>
            </a:lvl3pPr>
            <a:lvl4pPr indent="0" lvl="3" marL="0" algn="l">
              <a:lnSpc>
                <a:spcPct val="100000"/>
              </a:lnSpc>
              <a:spcBef>
                <a:spcPts val="0"/>
              </a:spcBef>
              <a:spcAft>
                <a:spcPts val="0"/>
              </a:spcAft>
              <a:buClr>
                <a:schemeClr val="dk1"/>
              </a:buClr>
              <a:buSzPts val="1800"/>
              <a:buFont typeface="Arial"/>
              <a:buNone/>
              <a:defRPr b="0" i="0" sz="1800" u="none">
                <a:solidFill>
                  <a:schemeClr val="dk1"/>
                </a:solidFill>
                <a:latin typeface="Arial"/>
                <a:ea typeface="Arial"/>
                <a:cs typeface="Arial"/>
                <a:sym typeface="Arial"/>
              </a:defRPr>
            </a:lvl4pPr>
            <a:lvl5pPr indent="0" lvl="4" marL="0" algn="l">
              <a:lnSpc>
                <a:spcPct val="100000"/>
              </a:lnSpc>
              <a:spcBef>
                <a:spcPts val="0"/>
              </a:spcBef>
              <a:spcAft>
                <a:spcPts val="0"/>
              </a:spcAft>
              <a:buClr>
                <a:schemeClr val="dk1"/>
              </a:buClr>
              <a:buSzPts val="1800"/>
              <a:buFont typeface="Arial"/>
              <a:buNone/>
              <a:defRPr b="0" i="0" sz="1800" u="none">
                <a:solidFill>
                  <a:schemeClr val="dk1"/>
                </a:solidFill>
                <a:latin typeface="Arial"/>
                <a:ea typeface="Arial"/>
                <a:cs typeface="Arial"/>
                <a:sym typeface="Arial"/>
              </a:defRPr>
            </a:lvl5pPr>
            <a:lvl6pPr indent="0" lvl="5" marL="0" algn="l">
              <a:lnSpc>
                <a:spcPct val="100000"/>
              </a:lnSpc>
              <a:spcBef>
                <a:spcPts val="0"/>
              </a:spcBef>
              <a:spcAft>
                <a:spcPts val="0"/>
              </a:spcAft>
              <a:buClr>
                <a:schemeClr val="dk1"/>
              </a:buClr>
              <a:buSzPts val="1800"/>
              <a:buFont typeface="Arial"/>
              <a:buNone/>
              <a:defRPr b="0" i="0" sz="1800" u="none">
                <a:solidFill>
                  <a:schemeClr val="dk1"/>
                </a:solidFill>
                <a:latin typeface="Arial"/>
                <a:ea typeface="Arial"/>
                <a:cs typeface="Arial"/>
                <a:sym typeface="Arial"/>
              </a:defRPr>
            </a:lvl6pPr>
            <a:lvl7pPr indent="0" lvl="6" marL="0" algn="l">
              <a:lnSpc>
                <a:spcPct val="100000"/>
              </a:lnSpc>
              <a:spcBef>
                <a:spcPts val="0"/>
              </a:spcBef>
              <a:spcAft>
                <a:spcPts val="0"/>
              </a:spcAft>
              <a:buClr>
                <a:schemeClr val="dk1"/>
              </a:buClr>
              <a:buSzPts val="1800"/>
              <a:buFont typeface="Arial"/>
              <a:buNone/>
              <a:defRPr b="0" i="0" sz="1800" u="none">
                <a:solidFill>
                  <a:schemeClr val="dk1"/>
                </a:solidFill>
                <a:latin typeface="Arial"/>
                <a:ea typeface="Arial"/>
                <a:cs typeface="Arial"/>
                <a:sym typeface="Arial"/>
              </a:defRPr>
            </a:lvl7pPr>
            <a:lvl8pPr indent="0" lvl="7" marL="0" algn="l">
              <a:lnSpc>
                <a:spcPct val="100000"/>
              </a:lnSpc>
              <a:spcBef>
                <a:spcPts val="0"/>
              </a:spcBef>
              <a:spcAft>
                <a:spcPts val="0"/>
              </a:spcAft>
              <a:buClr>
                <a:schemeClr val="dk1"/>
              </a:buClr>
              <a:buSzPts val="1800"/>
              <a:buFont typeface="Arial"/>
              <a:buNone/>
              <a:defRPr b="0" i="0" sz="1800" u="none">
                <a:solidFill>
                  <a:schemeClr val="dk1"/>
                </a:solidFill>
                <a:latin typeface="Arial"/>
                <a:ea typeface="Arial"/>
                <a:cs typeface="Arial"/>
                <a:sym typeface="Arial"/>
              </a:defRPr>
            </a:lvl8pPr>
            <a:lvl9pPr indent="0" lvl="8" marL="0" algn="l">
              <a:lnSpc>
                <a:spcPct val="100000"/>
              </a:lnSpc>
              <a:spcBef>
                <a:spcPts val="0"/>
              </a:spcBef>
              <a:spcAft>
                <a:spcPts val="0"/>
              </a:spcAft>
              <a:buClr>
                <a:schemeClr val="dk1"/>
              </a:buClr>
              <a:buSzPts val="1800"/>
              <a:buFont typeface="Arial"/>
              <a:buNone/>
              <a:defRPr b="0" i="0" sz="1800" u="none">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Content" type="obj">
  <p:cSld name="OBJECT">
    <p:spTree>
      <p:nvGrpSpPr>
        <p:cNvPr id="106" name="Shape 106"/>
        <p:cNvGrpSpPr/>
        <p:nvPr/>
      </p:nvGrpSpPr>
      <p:grpSpPr>
        <a:xfrm>
          <a:off x="0" y="0"/>
          <a:ext cx="0" cy="0"/>
          <a:chOff x="0" y="0"/>
          <a:chExt cx="0" cy="0"/>
        </a:xfrm>
      </p:grpSpPr>
      <p:sp>
        <p:nvSpPr>
          <p:cNvPr id="107" name="Google Shape;107;p4"/>
          <p:cNvSpPr txBox="1"/>
          <p:nvPr>
            <p:ph type="title"/>
          </p:nvPr>
        </p:nvSpPr>
        <p:spPr>
          <a:xfrm>
            <a:off x="1009650" y="676275"/>
            <a:ext cx="7124700" cy="9239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8" name="Google Shape;108;p4"/>
          <p:cNvSpPr txBox="1"/>
          <p:nvPr>
            <p:ph idx="1" type="body"/>
          </p:nvPr>
        </p:nvSpPr>
        <p:spPr>
          <a:xfrm>
            <a:off x="1009650" y="1806575"/>
            <a:ext cx="7124700" cy="4052887"/>
          </a:xfrm>
          <a:prstGeom prst="rect">
            <a:avLst/>
          </a:prstGeom>
          <a:noFill/>
          <a:ln>
            <a:noFill/>
          </a:ln>
        </p:spPr>
        <p:txBody>
          <a:bodyPr anchorCtr="0" anchor="ctr" bIns="45700" lIns="91425" spcFirstLastPara="1" rIns="91425" wrap="square" tIns="45700">
            <a:noAutofit/>
          </a:bodyPr>
          <a:lstStyle>
            <a:lvl1pPr indent="-342900" lvl="0" marL="457200" algn="l">
              <a:lnSpc>
                <a:spcPct val="100000"/>
              </a:lnSpc>
              <a:spcBef>
                <a:spcPts val="360"/>
              </a:spcBef>
              <a:spcAft>
                <a:spcPts val="0"/>
              </a:spcAft>
              <a:buSzPts val="1800"/>
              <a:buChar char="🞇"/>
              <a:defRPr/>
            </a:lvl1pPr>
            <a:lvl2pPr indent="-342900" lvl="1" marL="914400" algn="l">
              <a:lnSpc>
                <a:spcPct val="100000"/>
              </a:lnSpc>
              <a:spcBef>
                <a:spcPts val="600"/>
              </a:spcBef>
              <a:spcAft>
                <a:spcPts val="0"/>
              </a:spcAft>
              <a:buSzPts val="1800"/>
              <a:buChar char="🞇"/>
              <a:defRPr/>
            </a:lvl2pPr>
            <a:lvl3pPr indent="-342900" lvl="2" marL="1371600" algn="l">
              <a:lnSpc>
                <a:spcPct val="100000"/>
              </a:lnSpc>
              <a:spcBef>
                <a:spcPts val="600"/>
              </a:spcBef>
              <a:spcAft>
                <a:spcPts val="0"/>
              </a:spcAft>
              <a:buSzPts val="1800"/>
              <a:buChar char="🞇"/>
              <a:defRPr/>
            </a:lvl3pPr>
            <a:lvl4pPr indent="-342900" lvl="3" marL="1828800" algn="l">
              <a:lnSpc>
                <a:spcPct val="100000"/>
              </a:lnSpc>
              <a:spcBef>
                <a:spcPts val="600"/>
              </a:spcBef>
              <a:spcAft>
                <a:spcPts val="0"/>
              </a:spcAft>
              <a:buSzPts val="1800"/>
              <a:buChar char="🞇"/>
              <a:defRPr/>
            </a:lvl4pPr>
            <a:lvl5pPr indent="-342900" lvl="4" marL="2286000" algn="l">
              <a:lnSpc>
                <a:spcPct val="100000"/>
              </a:lnSpc>
              <a:spcBef>
                <a:spcPts val="600"/>
              </a:spcBef>
              <a:spcAft>
                <a:spcPts val="0"/>
              </a:spcAft>
              <a:buSzPts val="1800"/>
              <a:buChar char="🞇"/>
              <a:defRPr/>
            </a:lvl5pPr>
            <a:lvl6pPr indent="-228600" lvl="5" marL="2743200">
              <a:spcBef>
                <a:spcPts val="600"/>
              </a:spcBef>
              <a:spcAft>
                <a:spcPts val="0"/>
              </a:spcAft>
              <a:buSzPts val="1400"/>
              <a:buNone/>
              <a:defRPr/>
            </a:lvl6pPr>
            <a:lvl7pPr indent="-228600" lvl="6" marL="3200400">
              <a:spcBef>
                <a:spcPts val="0"/>
              </a:spcBef>
              <a:spcAft>
                <a:spcPts val="0"/>
              </a:spcAft>
              <a:buSzPts val="1400"/>
              <a:buNone/>
              <a:defRPr/>
            </a:lvl7pPr>
            <a:lvl8pPr indent="-228600" lvl="7" marL="3657600">
              <a:spcBef>
                <a:spcPts val="0"/>
              </a:spcBef>
              <a:spcAft>
                <a:spcPts val="0"/>
              </a:spcAft>
              <a:buSzPts val="1400"/>
              <a:buNone/>
              <a:defRPr/>
            </a:lvl8pPr>
            <a:lvl9pPr indent="-228600" lvl="8" marL="4114800">
              <a:spcBef>
                <a:spcPts val="0"/>
              </a:spcBef>
              <a:spcAft>
                <a:spcPts val="0"/>
              </a:spcAft>
              <a:buSzPts val="1400"/>
              <a:buNone/>
              <a:defRPr/>
            </a:lvl9pPr>
          </a:lstStyle>
          <a:p/>
        </p:txBody>
      </p:sp>
      <p:sp>
        <p:nvSpPr>
          <p:cNvPr id="109" name="Google Shape;109;p4"/>
          <p:cNvSpPr txBox="1"/>
          <p:nvPr>
            <p:ph idx="10" type="dt"/>
          </p:nvPr>
        </p:nvSpPr>
        <p:spPr>
          <a:xfrm>
            <a:off x="6437312" y="5951537"/>
            <a:ext cx="2133600" cy="365125"/>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Clr>
                <a:schemeClr val="dk1"/>
              </a:buClr>
              <a:buSzPts val="1800"/>
              <a:buFont typeface="Arial"/>
              <a:buNone/>
              <a:defRPr/>
            </a:lvl1pPr>
            <a:lvl2pPr lvl="1" algn="l">
              <a:lnSpc>
                <a:spcPct val="100000"/>
              </a:lnSpc>
              <a:spcBef>
                <a:spcPts val="0"/>
              </a:spcBef>
              <a:spcAft>
                <a:spcPts val="0"/>
              </a:spcAft>
              <a:buClr>
                <a:schemeClr val="dk1"/>
              </a:buClr>
              <a:buSzPts val="1800"/>
              <a:buNone/>
              <a:defRPr/>
            </a:lvl2pPr>
            <a:lvl3pPr lvl="2" algn="l">
              <a:lnSpc>
                <a:spcPct val="100000"/>
              </a:lnSpc>
              <a:spcBef>
                <a:spcPts val="0"/>
              </a:spcBef>
              <a:spcAft>
                <a:spcPts val="0"/>
              </a:spcAft>
              <a:buClr>
                <a:schemeClr val="dk1"/>
              </a:buClr>
              <a:buSzPts val="1800"/>
              <a:buNone/>
              <a:defRPr/>
            </a:lvl3pPr>
            <a:lvl4pPr lvl="3" algn="l">
              <a:lnSpc>
                <a:spcPct val="100000"/>
              </a:lnSpc>
              <a:spcBef>
                <a:spcPts val="0"/>
              </a:spcBef>
              <a:spcAft>
                <a:spcPts val="0"/>
              </a:spcAft>
              <a:buClr>
                <a:schemeClr val="dk1"/>
              </a:buClr>
              <a:buSzPts val="1800"/>
              <a:buNone/>
              <a:defRPr/>
            </a:lvl4pPr>
            <a:lvl5pPr lvl="4" algn="l">
              <a:lnSpc>
                <a:spcPct val="100000"/>
              </a:lnSpc>
              <a:spcBef>
                <a:spcPts val="0"/>
              </a:spcBef>
              <a:spcAft>
                <a:spcPts val="0"/>
              </a:spcAft>
              <a:buClr>
                <a:schemeClr val="dk1"/>
              </a:buClr>
              <a:buSzPts val="18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0" name="Google Shape;110;p4"/>
          <p:cNvSpPr txBox="1"/>
          <p:nvPr>
            <p:ph idx="11" type="ftr"/>
          </p:nvPr>
        </p:nvSpPr>
        <p:spPr>
          <a:xfrm>
            <a:off x="1181100" y="5951537"/>
            <a:ext cx="5256212" cy="365125"/>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Clr>
                <a:schemeClr val="dk1"/>
              </a:buClr>
              <a:buSzPts val="1800"/>
              <a:buFont typeface="Arial"/>
              <a:buNone/>
              <a:defRPr/>
            </a:lvl1pPr>
            <a:lvl2pPr lvl="1" algn="l">
              <a:lnSpc>
                <a:spcPct val="100000"/>
              </a:lnSpc>
              <a:spcBef>
                <a:spcPts val="0"/>
              </a:spcBef>
              <a:spcAft>
                <a:spcPts val="0"/>
              </a:spcAft>
              <a:buClr>
                <a:schemeClr val="dk1"/>
              </a:buClr>
              <a:buSzPts val="1800"/>
              <a:buNone/>
              <a:defRPr/>
            </a:lvl2pPr>
            <a:lvl3pPr lvl="2" algn="l">
              <a:lnSpc>
                <a:spcPct val="100000"/>
              </a:lnSpc>
              <a:spcBef>
                <a:spcPts val="0"/>
              </a:spcBef>
              <a:spcAft>
                <a:spcPts val="0"/>
              </a:spcAft>
              <a:buClr>
                <a:schemeClr val="dk1"/>
              </a:buClr>
              <a:buSzPts val="1800"/>
              <a:buNone/>
              <a:defRPr/>
            </a:lvl3pPr>
            <a:lvl4pPr lvl="3" algn="l">
              <a:lnSpc>
                <a:spcPct val="100000"/>
              </a:lnSpc>
              <a:spcBef>
                <a:spcPts val="0"/>
              </a:spcBef>
              <a:spcAft>
                <a:spcPts val="0"/>
              </a:spcAft>
              <a:buClr>
                <a:schemeClr val="dk1"/>
              </a:buClr>
              <a:buSzPts val="1800"/>
              <a:buNone/>
              <a:defRPr/>
            </a:lvl4pPr>
            <a:lvl5pPr lvl="4" algn="l">
              <a:lnSpc>
                <a:spcPct val="100000"/>
              </a:lnSpc>
              <a:spcBef>
                <a:spcPts val="0"/>
              </a:spcBef>
              <a:spcAft>
                <a:spcPts val="0"/>
              </a:spcAft>
              <a:buClr>
                <a:schemeClr val="dk1"/>
              </a:buClr>
              <a:buSzPts val="18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1" name="Google Shape;111;p4"/>
          <p:cNvSpPr txBox="1"/>
          <p:nvPr>
            <p:ph idx="12" type="sldNum"/>
          </p:nvPr>
        </p:nvSpPr>
        <p:spPr>
          <a:xfrm>
            <a:off x="573087" y="5951537"/>
            <a:ext cx="608012" cy="365125"/>
          </a:xfrm>
          <a:prstGeom prst="rect">
            <a:avLst/>
          </a:prstGeom>
          <a:noFill/>
          <a:ln>
            <a:noFill/>
          </a:ln>
        </p:spPr>
        <p:txBody>
          <a:bodyPr anchorCtr="0" anchor="b" bIns="45700" lIns="91425" spcFirstLastPara="1" rIns="91425" wrap="square" tIns="45700">
            <a:noAutofit/>
          </a:bodyPr>
          <a:lstStyle>
            <a:lvl1pPr indent="0" lvl="0" marL="0" algn="l">
              <a:lnSpc>
                <a:spcPct val="100000"/>
              </a:lnSpc>
              <a:spcBef>
                <a:spcPts val="0"/>
              </a:spcBef>
              <a:spcAft>
                <a:spcPts val="0"/>
              </a:spcAft>
              <a:buClr>
                <a:schemeClr val="dk1"/>
              </a:buClr>
              <a:buSzPts val="1800"/>
              <a:buFont typeface="Arial"/>
              <a:buNone/>
              <a:defRPr b="0" i="0" sz="1800" u="none">
                <a:solidFill>
                  <a:schemeClr val="dk1"/>
                </a:solidFill>
                <a:latin typeface="Arial"/>
                <a:ea typeface="Arial"/>
                <a:cs typeface="Arial"/>
                <a:sym typeface="Arial"/>
              </a:defRPr>
            </a:lvl1pPr>
            <a:lvl2pPr indent="0" lvl="1" marL="0" algn="l">
              <a:lnSpc>
                <a:spcPct val="100000"/>
              </a:lnSpc>
              <a:spcBef>
                <a:spcPts val="0"/>
              </a:spcBef>
              <a:spcAft>
                <a:spcPts val="0"/>
              </a:spcAft>
              <a:buClr>
                <a:schemeClr val="dk1"/>
              </a:buClr>
              <a:buSzPts val="1800"/>
              <a:buFont typeface="Arial"/>
              <a:buNone/>
              <a:defRPr b="0" i="0" sz="1800" u="none">
                <a:solidFill>
                  <a:schemeClr val="dk1"/>
                </a:solidFill>
                <a:latin typeface="Arial"/>
                <a:ea typeface="Arial"/>
                <a:cs typeface="Arial"/>
                <a:sym typeface="Arial"/>
              </a:defRPr>
            </a:lvl2pPr>
            <a:lvl3pPr indent="0" lvl="2" marL="0" algn="l">
              <a:lnSpc>
                <a:spcPct val="100000"/>
              </a:lnSpc>
              <a:spcBef>
                <a:spcPts val="0"/>
              </a:spcBef>
              <a:spcAft>
                <a:spcPts val="0"/>
              </a:spcAft>
              <a:buClr>
                <a:schemeClr val="dk1"/>
              </a:buClr>
              <a:buSzPts val="1800"/>
              <a:buFont typeface="Arial"/>
              <a:buNone/>
              <a:defRPr b="0" i="0" sz="1800" u="none">
                <a:solidFill>
                  <a:schemeClr val="dk1"/>
                </a:solidFill>
                <a:latin typeface="Arial"/>
                <a:ea typeface="Arial"/>
                <a:cs typeface="Arial"/>
                <a:sym typeface="Arial"/>
              </a:defRPr>
            </a:lvl3pPr>
            <a:lvl4pPr indent="0" lvl="3" marL="0" algn="l">
              <a:lnSpc>
                <a:spcPct val="100000"/>
              </a:lnSpc>
              <a:spcBef>
                <a:spcPts val="0"/>
              </a:spcBef>
              <a:spcAft>
                <a:spcPts val="0"/>
              </a:spcAft>
              <a:buClr>
                <a:schemeClr val="dk1"/>
              </a:buClr>
              <a:buSzPts val="1800"/>
              <a:buFont typeface="Arial"/>
              <a:buNone/>
              <a:defRPr b="0" i="0" sz="1800" u="none">
                <a:solidFill>
                  <a:schemeClr val="dk1"/>
                </a:solidFill>
                <a:latin typeface="Arial"/>
                <a:ea typeface="Arial"/>
                <a:cs typeface="Arial"/>
                <a:sym typeface="Arial"/>
              </a:defRPr>
            </a:lvl4pPr>
            <a:lvl5pPr indent="0" lvl="4" marL="0" algn="l">
              <a:lnSpc>
                <a:spcPct val="100000"/>
              </a:lnSpc>
              <a:spcBef>
                <a:spcPts val="0"/>
              </a:spcBef>
              <a:spcAft>
                <a:spcPts val="0"/>
              </a:spcAft>
              <a:buClr>
                <a:schemeClr val="dk1"/>
              </a:buClr>
              <a:buSzPts val="1800"/>
              <a:buFont typeface="Arial"/>
              <a:buNone/>
              <a:defRPr b="0" i="0" sz="1800" u="none">
                <a:solidFill>
                  <a:schemeClr val="dk1"/>
                </a:solidFill>
                <a:latin typeface="Arial"/>
                <a:ea typeface="Arial"/>
                <a:cs typeface="Arial"/>
                <a:sym typeface="Arial"/>
              </a:defRPr>
            </a:lvl5pPr>
            <a:lvl6pPr indent="0" lvl="5" marL="0" algn="l">
              <a:lnSpc>
                <a:spcPct val="100000"/>
              </a:lnSpc>
              <a:spcBef>
                <a:spcPts val="0"/>
              </a:spcBef>
              <a:spcAft>
                <a:spcPts val="0"/>
              </a:spcAft>
              <a:buClr>
                <a:schemeClr val="dk1"/>
              </a:buClr>
              <a:buSzPts val="1800"/>
              <a:buFont typeface="Arial"/>
              <a:buNone/>
              <a:defRPr b="0" i="0" sz="1800" u="none">
                <a:solidFill>
                  <a:schemeClr val="dk1"/>
                </a:solidFill>
                <a:latin typeface="Arial"/>
                <a:ea typeface="Arial"/>
                <a:cs typeface="Arial"/>
                <a:sym typeface="Arial"/>
              </a:defRPr>
            </a:lvl6pPr>
            <a:lvl7pPr indent="0" lvl="6" marL="0" algn="l">
              <a:lnSpc>
                <a:spcPct val="100000"/>
              </a:lnSpc>
              <a:spcBef>
                <a:spcPts val="0"/>
              </a:spcBef>
              <a:spcAft>
                <a:spcPts val="0"/>
              </a:spcAft>
              <a:buClr>
                <a:schemeClr val="dk1"/>
              </a:buClr>
              <a:buSzPts val="1800"/>
              <a:buFont typeface="Arial"/>
              <a:buNone/>
              <a:defRPr b="0" i="0" sz="1800" u="none">
                <a:solidFill>
                  <a:schemeClr val="dk1"/>
                </a:solidFill>
                <a:latin typeface="Arial"/>
                <a:ea typeface="Arial"/>
                <a:cs typeface="Arial"/>
                <a:sym typeface="Arial"/>
              </a:defRPr>
            </a:lvl7pPr>
            <a:lvl8pPr indent="0" lvl="7" marL="0" algn="l">
              <a:lnSpc>
                <a:spcPct val="100000"/>
              </a:lnSpc>
              <a:spcBef>
                <a:spcPts val="0"/>
              </a:spcBef>
              <a:spcAft>
                <a:spcPts val="0"/>
              </a:spcAft>
              <a:buClr>
                <a:schemeClr val="dk1"/>
              </a:buClr>
              <a:buSzPts val="1800"/>
              <a:buFont typeface="Arial"/>
              <a:buNone/>
              <a:defRPr b="0" i="0" sz="1800" u="none">
                <a:solidFill>
                  <a:schemeClr val="dk1"/>
                </a:solidFill>
                <a:latin typeface="Arial"/>
                <a:ea typeface="Arial"/>
                <a:cs typeface="Arial"/>
                <a:sym typeface="Arial"/>
              </a:defRPr>
            </a:lvl8pPr>
            <a:lvl9pPr indent="0" lvl="8" marL="0" algn="l">
              <a:lnSpc>
                <a:spcPct val="100000"/>
              </a:lnSpc>
              <a:spcBef>
                <a:spcPts val="0"/>
              </a:spcBef>
              <a:spcAft>
                <a:spcPts val="0"/>
              </a:spcAft>
              <a:buClr>
                <a:schemeClr val="dk1"/>
              </a:buClr>
              <a:buSzPts val="1800"/>
              <a:buFont typeface="Arial"/>
              <a:buNone/>
              <a:defRPr b="0" i="0" sz="1800" u="none">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Header" type="secHead">
  <p:cSld name="SECTION_HEADER">
    <p:spTree>
      <p:nvGrpSpPr>
        <p:cNvPr id="112" name="Shape 112"/>
        <p:cNvGrpSpPr/>
        <p:nvPr/>
      </p:nvGrpSpPr>
      <p:grpSpPr>
        <a:xfrm>
          <a:off x="0" y="0"/>
          <a:ext cx="0" cy="0"/>
          <a:chOff x="0" y="0"/>
          <a:chExt cx="0" cy="0"/>
        </a:xfrm>
      </p:grpSpPr>
      <p:sp>
        <p:nvSpPr>
          <p:cNvPr id="113" name="Google Shape;113;p5"/>
          <p:cNvSpPr txBox="1"/>
          <p:nvPr>
            <p:ph type="title"/>
          </p:nvPr>
        </p:nvSpPr>
        <p:spPr>
          <a:xfrm>
            <a:off x="722313" y="4406900"/>
            <a:ext cx="7772400" cy="1362075"/>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Clr>
                <a:schemeClr val="dk1"/>
              </a:buClr>
              <a:buSzPts val="4000"/>
              <a:buFont typeface="Verdana"/>
              <a:buNone/>
              <a:defRPr b="1" sz="4000"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4" name="Google Shape;114;p5"/>
          <p:cNvSpPr txBox="1"/>
          <p:nvPr>
            <p:ph idx="1" type="body"/>
          </p:nvPr>
        </p:nvSpPr>
        <p:spPr>
          <a:xfrm>
            <a:off x="722313" y="2906713"/>
            <a:ext cx="7772400" cy="1500187"/>
          </a:xfrm>
          <a:prstGeom prst="rect">
            <a:avLst/>
          </a:prstGeom>
          <a:noFill/>
          <a:ln>
            <a:noFill/>
          </a:ln>
        </p:spPr>
        <p:txBody>
          <a:bodyPr anchorCtr="0" anchor="b" bIns="45700" lIns="91425" spcFirstLastPara="1" rIns="91425" wrap="square" tIns="45700">
            <a:noAutofit/>
          </a:bodyPr>
          <a:lstStyle>
            <a:lvl1pPr indent="-228600" lvl="0" marL="457200" algn="l">
              <a:lnSpc>
                <a:spcPct val="100000"/>
              </a:lnSpc>
              <a:spcBef>
                <a:spcPts val="400"/>
              </a:spcBef>
              <a:spcAft>
                <a:spcPts val="0"/>
              </a:spcAft>
              <a:buSzPts val="2000"/>
              <a:buNone/>
              <a:defRPr sz="2000">
                <a:solidFill>
                  <a:schemeClr val="dk1"/>
                </a:solidFill>
              </a:defRPr>
            </a:lvl1pPr>
            <a:lvl2pPr indent="-228600" lvl="1" marL="914400" algn="l">
              <a:lnSpc>
                <a:spcPct val="100000"/>
              </a:lnSpc>
              <a:spcBef>
                <a:spcPts val="600"/>
              </a:spcBef>
              <a:spcAft>
                <a:spcPts val="0"/>
              </a:spcAft>
              <a:buSzPts val="1800"/>
              <a:buNone/>
              <a:defRPr sz="1800">
                <a:solidFill>
                  <a:schemeClr val="dk1"/>
                </a:solidFill>
              </a:defRPr>
            </a:lvl2pPr>
            <a:lvl3pPr indent="-228600" lvl="2" marL="1371600" algn="l">
              <a:lnSpc>
                <a:spcPct val="100000"/>
              </a:lnSpc>
              <a:spcBef>
                <a:spcPts val="600"/>
              </a:spcBef>
              <a:spcAft>
                <a:spcPts val="0"/>
              </a:spcAft>
              <a:buSzPts val="1600"/>
              <a:buNone/>
              <a:defRPr sz="1600">
                <a:solidFill>
                  <a:schemeClr val="dk1"/>
                </a:solidFill>
              </a:defRPr>
            </a:lvl3pPr>
            <a:lvl4pPr indent="-228600" lvl="3" marL="1828800" algn="l">
              <a:lnSpc>
                <a:spcPct val="100000"/>
              </a:lnSpc>
              <a:spcBef>
                <a:spcPts val="600"/>
              </a:spcBef>
              <a:spcAft>
                <a:spcPts val="0"/>
              </a:spcAft>
              <a:buSzPts val="1400"/>
              <a:buNone/>
              <a:defRPr sz="1400">
                <a:solidFill>
                  <a:schemeClr val="dk1"/>
                </a:solidFill>
              </a:defRPr>
            </a:lvl4pPr>
            <a:lvl5pPr indent="-228600" lvl="4" marL="2286000" algn="l">
              <a:lnSpc>
                <a:spcPct val="100000"/>
              </a:lnSpc>
              <a:spcBef>
                <a:spcPts val="600"/>
              </a:spcBef>
              <a:spcAft>
                <a:spcPts val="0"/>
              </a:spcAft>
              <a:buSzPts val="1400"/>
              <a:buNone/>
              <a:defRPr sz="1400">
                <a:solidFill>
                  <a:schemeClr val="dk1"/>
                </a:solidFill>
              </a:defRPr>
            </a:lvl5pPr>
            <a:lvl6pPr indent="-228600" lvl="5" marL="2743200">
              <a:spcBef>
                <a:spcPts val="600"/>
              </a:spcBef>
              <a:spcAft>
                <a:spcPts val="0"/>
              </a:spcAft>
              <a:buClr>
                <a:schemeClr val="dk1"/>
              </a:buClr>
              <a:buSzPts val="1400"/>
              <a:buNone/>
              <a:defRPr sz="1400">
                <a:solidFill>
                  <a:schemeClr val="dk1"/>
                </a:solidFill>
              </a:defRPr>
            </a:lvl6pPr>
            <a:lvl7pPr indent="-228600" lvl="6" marL="3200400">
              <a:spcBef>
                <a:spcPts val="0"/>
              </a:spcBef>
              <a:spcAft>
                <a:spcPts val="0"/>
              </a:spcAft>
              <a:buClr>
                <a:schemeClr val="dk1"/>
              </a:buClr>
              <a:buSzPts val="1400"/>
              <a:buNone/>
              <a:defRPr sz="1400">
                <a:solidFill>
                  <a:schemeClr val="dk1"/>
                </a:solidFill>
              </a:defRPr>
            </a:lvl7pPr>
            <a:lvl8pPr indent="-228600" lvl="7" marL="3657600">
              <a:spcBef>
                <a:spcPts val="0"/>
              </a:spcBef>
              <a:spcAft>
                <a:spcPts val="0"/>
              </a:spcAft>
              <a:buClr>
                <a:schemeClr val="dk1"/>
              </a:buClr>
              <a:buSzPts val="1400"/>
              <a:buNone/>
              <a:defRPr sz="1400">
                <a:solidFill>
                  <a:schemeClr val="dk1"/>
                </a:solidFill>
              </a:defRPr>
            </a:lvl8pPr>
            <a:lvl9pPr indent="-228600" lvl="8" marL="4114800">
              <a:spcBef>
                <a:spcPts val="0"/>
              </a:spcBef>
              <a:spcAft>
                <a:spcPts val="0"/>
              </a:spcAft>
              <a:buClr>
                <a:schemeClr val="dk1"/>
              </a:buClr>
              <a:buSzPts val="1400"/>
              <a:buNone/>
              <a:defRPr sz="1400">
                <a:solidFill>
                  <a:schemeClr val="dk1"/>
                </a:solidFill>
              </a:defRPr>
            </a:lvl9pPr>
          </a:lstStyle>
          <a:p/>
        </p:txBody>
      </p:sp>
      <p:sp>
        <p:nvSpPr>
          <p:cNvPr id="115" name="Google Shape;115;p5"/>
          <p:cNvSpPr txBox="1"/>
          <p:nvPr>
            <p:ph idx="10" type="dt"/>
          </p:nvPr>
        </p:nvSpPr>
        <p:spPr>
          <a:xfrm>
            <a:off x="6437312" y="5951537"/>
            <a:ext cx="2133600" cy="365125"/>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Clr>
                <a:schemeClr val="dk1"/>
              </a:buClr>
              <a:buSzPts val="1800"/>
              <a:buNone/>
              <a:defRPr/>
            </a:lvl1pPr>
            <a:lvl2pPr lvl="1" algn="l">
              <a:lnSpc>
                <a:spcPct val="100000"/>
              </a:lnSpc>
              <a:spcBef>
                <a:spcPts val="0"/>
              </a:spcBef>
              <a:spcAft>
                <a:spcPts val="0"/>
              </a:spcAft>
              <a:buClr>
                <a:schemeClr val="dk1"/>
              </a:buClr>
              <a:buSzPts val="1800"/>
              <a:buNone/>
              <a:defRPr/>
            </a:lvl2pPr>
            <a:lvl3pPr lvl="2" algn="l">
              <a:lnSpc>
                <a:spcPct val="100000"/>
              </a:lnSpc>
              <a:spcBef>
                <a:spcPts val="0"/>
              </a:spcBef>
              <a:spcAft>
                <a:spcPts val="0"/>
              </a:spcAft>
              <a:buClr>
                <a:schemeClr val="dk1"/>
              </a:buClr>
              <a:buSzPts val="1800"/>
              <a:buNone/>
              <a:defRPr/>
            </a:lvl3pPr>
            <a:lvl4pPr lvl="3" algn="l">
              <a:lnSpc>
                <a:spcPct val="100000"/>
              </a:lnSpc>
              <a:spcBef>
                <a:spcPts val="0"/>
              </a:spcBef>
              <a:spcAft>
                <a:spcPts val="0"/>
              </a:spcAft>
              <a:buClr>
                <a:schemeClr val="dk1"/>
              </a:buClr>
              <a:buSzPts val="1800"/>
              <a:buNone/>
              <a:defRPr/>
            </a:lvl4pPr>
            <a:lvl5pPr lvl="4" algn="l">
              <a:lnSpc>
                <a:spcPct val="100000"/>
              </a:lnSpc>
              <a:spcBef>
                <a:spcPts val="0"/>
              </a:spcBef>
              <a:spcAft>
                <a:spcPts val="0"/>
              </a:spcAft>
              <a:buClr>
                <a:schemeClr val="dk1"/>
              </a:buClr>
              <a:buSzPts val="18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6" name="Google Shape;116;p5"/>
          <p:cNvSpPr txBox="1"/>
          <p:nvPr>
            <p:ph idx="11" type="ftr"/>
          </p:nvPr>
        </p:nvSpPr>
        <p:spPr>
          <a:xfrm>
            <a:off x="1181100" y="5951537"/>
            <a:ext cx="5256212" cy="365125"/>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Clr>
                <a:schemeClr val="dk1"/>
              </a:buClr>
              <a:buSzPts val="1800"/>
              <a:buNone/>
              <a:defRPr/>
            </a:lvl1pPr>
            <a:lvl2pPr lvl="1" algn="l">
              <a:lnSpc>
                <a:spcPct val="100000"/>
              </a:lnSpc>
              <a:spcBef>
                <a:spcPts val="0"/>
              </a:spcBef>
              <a:spcAft>
                <a:spcPts val="0"/>
              </a:spcAft>
              <a:buClr>
                <a:schemeClr val="dk1"/>
              </a:buClr>
              <a:buSzPts val="1800"/>
              <a:buNone/>
              <a:defRPr/>
            </a:lvl2pPr>
            <a:lvl3pPr lvl="2" algn="l">
              <a:lnSpc>
                <a:spcPct val="100000"/>
              </a:lnSpc>
              <a:spcBef>
                <a:spcPts val="0"/>
              </a:spcBef>
              <a:spcAft>
                <a:spcPts val="0"/>
              </a:spcAft>
              <a:buClr>
                <a:schemeClr val="dk1"/>
              </a:buClr>
              <a:buSzPts val="1800"/>
              <a:buNone/>
              <a:defRPr/>
            </a:lvl3pPr>
            <a:lvl4pPr lvl="3" algn="l">
              <a:lnSpc>
                <a:spcPct val="100000"/>
              </a:lnSpc>
              <a:spcBef>
                <a:spcPts val="0"/>
              </a:spcBef>
              <a:spcAft>
                <a:spcPts val="0"/>
              </a:spcAft>
              <a:buClr>
                <a:schemeClr val="dk1"/>
              </a:buClr>
              <a:buSzPts val="1800"/>
              <a:buNone/>
              <a:defRPr/>
            </a:lvl4pPr>
            <a:lvl5pPr lvl="4" algn="l">
              <a:lnSpc>
                <a:spcPct val="100000"/>
              </a:lnSpc>
              <a:spcBef>
                <a:spcPts val="0"/>
              </a:spcBef>
              <a:spcAft>
                <a:spcPts val="0"/>
              </a:spcAft>
              <a:buClr>
                <a:schemeClr val="dk1"/>
              </a:buClr>
              <a:buSzPts val="18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7" name="Google Shape;117;p5"/>
          <p:cNvSpPr txBox="1"/>
          <p:nvPr>
            <p:ph idx="12" type="sldNum"/>
          </p:nvPr>
        </p:nvSpPr>
        <p:spPr>
          <a:xfrm>
            <a:off x="573087" y="5951537"/>
            <a:ext cx="608012" cy="365125"/>
          </a:xfrm>
          <a:prstGeom prst="rect">
            <a:avLst/>
          </a:prstGeom>
          <a:noFill/>
          <a:ln>
            <a:noFill/>
          </a:ln>
        </p:spPr>
        <p:txBody>
          <a:bodyPr anchorCtr="0" anchor="b" bIns="45700" lIns="91425" spcFirstLastPara="1" rIns="91425" wrap="square" tIns="45700">
            <a:noAutofit/>
          </a:bodyPr>
          <a:lstStyle>
            <a:lvl1pPr indent="0" lvl="0" marL="0" algn="l">
              <a:lnSpc>
                <a:spcPct val="100000"/>
              </a:lnSpc>
              <a:spcBef>
                <a:spcPts val="0"/>
              </a:spcBef>
              <a:spcAft>
                <a:spcPts val="0"/>
              </a:spcAft>
              <a:buClr>
                <a:schemeClr val="dk1"/>
              </a:buClr>
              <a:buSzPts val="1800"/>
              <a:buFont typeface="Arial"/>
              <a:buNone/>
              <a:defRPr/>
            </a:lvl1pPr>
            <a:lvl2pPr indent="0" lvl="1" marL="0" algn="l">
              <a:lnSpc>
                <a:spcPct val="100000"/>
              </a:lnSpc>
              <a:spcBef>
                <a:spcPts val="0"/>
              </a:spcBef>
              <a:spcAft>
                <a:spcPts val="0"/>
              </a:spcAft>
              <a:buClr>
                <a:schemeClr val="dk1"/>
              </a:buClr>
              <a:buSzPts val="1800"/>
              <a:buFont typeface="Arial"/>
              <a:buNone/>
              <a:defRPr/>
            </a:lvl2pPr>
            <a:lvl3pPr indent="0" lvl="2" marL="0" algn="l">
              <a:lnSpc>
                <a:spcPct val="100000"/>
              </a:lnSpc>
              <a:spcBef>
                <a:spcPts val="0"/>
              </a:spcBef>
              <a:spcAft>
                <a:spcPts val="0"/>
              </a:spcAft>
              <a:buClr>
                <a:schemeClr val="dk1"/>
              </a:buClr>
              <a:buSzPts val="1800"/>
              <a:buFont typeface="Arial"/>
              <a:buNone/>
              <a:defRPr/>
            </a:lvl3pPr>
            <a:lvl4pPr indent="0" lvl="3" marL="0" algn="l">
              <a:lnSpc>
                <a:spcPct val="100000"/>
              </a:lnSpc>
              <a:spcBef>
                <a:spcPts val="0"/>
              </a:spcBef>
              <a:spcAft>
                <a:spcPts val="0"/>
              </a:spcAft>
              <a:buClr>
                <a:schemeClr val="dk1"/>
              </a:buClr>
              <a:buSzPts val="1800"/>
              <a:buFont typeface="Arial"/>
              <a:buNone/>
              <a:defRPr/>
            </a:lvl4pPr>
            <a:lvl5pPr indent="0" lvl="4" marL="0" algn="l">
              <a:lnSpc>
                <a:spcPct val="100000"/>
              </a:lnSpc>
              <a:spcBef>
                <a:spcPts val="0"/>
              </a:spcBef>
              <a:spcAft>
                <a:spcPts val="0"/>
              </a:spcAft>
              <a:buClr>
                <a:schemeClr val="dk1"/>
              </a:buClr>
              <a:buSzPts val="1800"/>
              <a:buFont typeface="Arial"/>
              <a:buNone/>
              <a:defRPr/>
            </a:lvl5pPr>
            <a:lvl6pPr indent="0" lvl="5" marL="0" algn="l">
              <a:lnSpc>
                <a:spcPct val="100000"/>
              </a:lnSpc>
              <a:spcBef>
                <a:spcPts val="0"/>
              </a:spcBef>
              <a:spcAft>
                <a:spcPts val="0"/>
              </a:spcAft>
              <a:buClr>
                <a:schemeClr val="dk1"/>
              </a:buClr>
              <a:buSzPts val="1800"/>
              <a:buFont typeface="Arial"/>
              <a:buNone/>
              <a:defRPr/>
            </a:lvl6pPr>
            <a:lvl7pPr indent="0" lvl="6" marL="0" algn="l">
              <a:lnSpc>
                <a:spcPct val="100000"/>
              </a:lnSpc>
              <a:spcBef>
                <a:spcPts val="0"/>
              </a:spcBef>
              <a:spcAft>
                <a:spcPts val="0"/>
              </a:spcAft>
              <a:buClr>
                <a:schemeClr val="dk1"/>
              </a:buClr>
              <a:buSzPts val="1800"/>
              <a:buFont typeface="Arial"/>
              <a:buNone/>
              <a:defRPr/>
            </a:lvl7pPr>
            <a:lvl8pPr indent="0" lvl="7" marL="0" algn="l">
              <a:lnSpc>
                <a:spcPct val="100000"/>
              </a:lnSpc>
              <a:spcBef>
                <a:spcPts val="0"/>
              </a:spcBef>
              <a:spcAft>
                <a:spcPts val="0"/>
              </a:spcAft>
              <a:buClr>
                <a:schemeClr val="dk1"/>
              </a:buClr>
              <a:buSzPts val="1800"/>
              <a:buFont typeface="Arial"/>
              <a:buNone/>
              <a:defRPr/>
            </a:lvl8pPr>
            <a:lvl9pPr indent="0" lvl="8" marL="0" algn="l">
              <a:lnSpc>
                <a:spcPct val="100000"/>
              </a:lnSpc>
              <a:spcBef>
                <a:spcPts val="0"/>
              </a:spcBef>
              <a:spcAft>
                <a:spcPts val="0"/>
              </a:spcAft>
              <a:buClr>
                <a:schemeClr val="dk1"/>
              </a:buClr>
              <a:buSzPts val="1800"/>
              <a:buFont typeface="Arial"/>
              <a:buNone/>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wo Content" type="twoObj">
  <p:cSld name="TWO_OBJECTS">
    <p:spTree>
      <p:nvGrpSpPr>
        <p:cNvPr id="118" name="Shape 118"/>
        <p:cNvGrpSpPr/>
        <p:nvPr/>
      </p:nvGrpSpPr>
      <p:grpSpPr>
        <a:xfrm>
          <a:off x="0" y="0"/>
          <a:ext cx="0" cy="0"/>
          <a:chOff x="0" y="0"/>
          <a:chExt cx="0" cy="0"/>
        </a:xfrm>
      </p:grpSpPr>
      <p:sp>
        <p:nvSpPr>
          <p:cNvPr id="119" name="Google Shape;119;p6"/>
          <p:cNvSpPr txBox="1"/>
          <p:nvPr>
            <p:ph type="title"/>
          </p:nvPr>
        </p:nvSpPr>
        <p:spPr>
          <a:xfrm>
            <a:off x="1009650" y="676275"/>
            <a:ext cx="7124700" cy="9239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0" name="Google Shape;120;p6"/>
          <p:cNvSpPr txBox="1"/>
          <p:nvPr>
            <p:ph idx="1" type="body"/>
          </p:nvPr>
        </p:nvSpPr>
        <p:spPr>
          <a:xfrm>
            <a:off x="457200" y="1600200"/>
            <a:ext cx="4038600" cy="4525963"/>
          </a:xfrm>
          <a:prstGeom prst="rect">
            <a:avLst/>
          </a:prstGeom>
          <a:noFill/>
          <a:ln>
            <a:noFill/>
          </a:ln>
        </p:spPr>
        <p:txBody>
          <a:bodyPr anchorCtr="0" anchor="ctr" bIns="45700" lIns="91425" spcFirstLastPara="1" rIns="91425" wrap="square" tIns="45700">
            <a:noAutofit/>
          </a:bodyPr>
          <a:lstStyle>
            <a:lvl1pPr indent="-406400" lvl="0" marL="457200" algn="l">
              <a:lnSpc>
                <a:spcPct val="100000"/>
              </a:lnSpc>
              <a:spcBef>
                <a:spcPts val="560"/>
              </a:spcBef>
              <a:spcAft>
                <a:spcPts val="0"/>
              </a:spcAft>
              <a:buSzPts val="2800"/>
              <a:buChar char="🞇"/>
              <a:defRPr sz="2800"/>
            </a:lvl1pPr>
            <a:lvl2pPr indent="-381000" lvl="1" marL="914400" algn="l">
              <a:lnSpc>
                <a:spcPct val="100000"/>
              </a:lnSpc>
              <a:spcBef>
                <a:spcPts val="600"/>
              </a:spcBef>
              <a:spcAft>
                <a:spcPts val="0"/>
              </a:spcAft>
              <a:buSzPts val="2400"/>
              <a:buChar char="🞇"/>
              <a:defRPr sz="2400"/>
            </a:lvl2pPr>
            <a:lvl3pPr indent="-355600" lvl="2" marL="1371600" algn="l">
              <a:lnSpc>
                <a:spcPct val="100000"/>
              </a:lnSpc>
              <a:spcBef>
                <a:spcPts val="600"/>
              </a:spcBef>
              <a:spcAft>
                <a:spcPts val="0"/>
              </a:spcAft>
              <a:buSzPts val="2000"/>
              <a:buChar char="🞇"/>
              <a:defRPr sz="2000"/>
            </a:lvl3pPr>
            <a:lvl4pPr indent="-342900" lvl="3" marL="1828800" algn="l">
              <a:lnSpc>
                <a:spcPct val="100000"/>
              </a:lnSpc>
              <a:spcBef>
                <a:spcPts val="600"/>
              </a:spcBef>
              <a:spcAft>
                <a:spcPts val="0"/>
              </a:spcAft>
              <a:buSzPts val="1800"/>
              <a:buChar char="🞇"/>
              <a:defRPr sz="1800"/>
            </a:lvl4pPr>
            <a:lvl5pPr indent="-342900" lvl="4" marL="2286000" algn="l">
              <a:lnSpc>
                <a:spcPct val="100000"/>
              </a:lnSpc>
              <a:spcBef>
                <a:spcPts val="600"/>
              </a:spcBef>
              <a:spcAft>
                <a:spcPts val="0"/>
              </a:spcAft>
              <a:buSzPts val="1800"/>
              <a:buChar char="🞇"/>
              <a:defRPr sz="1800"/>
            </a:lvl5pPr>
            <a:lvl6pPr indent="-228600" lvl="5" marL="2743200">
              <a:spcBef>
                <a:spcPts val="600"/>
              </a:spcBef>
              <a:spcAft>
                <a:spcPts val="0"/>
              </a:spcAft>
              <a:buSzPts val="1400"/>
              <a:buNone/>
              <a:defRPr sz="1800"/>
            </a:lvl6pPr>
            <a:lvl7pPr indent="-228600" lvl="6" marL="3200400">
              <a:spcBef>
                <a:spcPts val="0"/>
              </a:spcBef>
              <a:spcAft>
                <a:spcPts val="0"/>
              </a:spcAft>
              <a:buSzPts val="1400"/>
              <a:buNone/>
              <a:defRPr sz="1800"/>
            </a:lvl7pPr>
            <a:lvl8pPr indent="-228600" lvl="7" marL="3657600">
              <a:spcBef>
                <a:spcPts val="0"/>
              </a:spcBef>
              <a:spcAft>
                <a:spcPts val="0"/>
              </a:spcAft>
              <a:buSzPts val="1400"/>
              <a:buNone/>
              <a:defRPr sz="1800"/>
            </a:lvl8pPr>
            <a:lvl9pPr indent="-228600" lvl="8" marL="4114800">
              <a:spcBef>
                <a:spcPts val="0"/>
              </a:spcBef>
              <a:spcAft>
                <a:spcPts val="0"/>
              </a:spcAft>
              <a:buSzPts val="1400"/>
              <a:buNone/>
              <a:defRPr sz="1800"/>
            </a:lvl9pPr>
          </a:lstStyle>
          <a:p/>
        </p:txBody>
      </p:sp>
      <p:sp>
        <p:nvSpPr>
          <p:cNvPr id="121" name="Google Shape;121;p6"/>
          <p:cNvSpPr txBox="1"/>
          <p:nvPr>
            <p:ph idx="2" type="body"/>
          </p:nvPr>
        </p:nvSpPr>
        <p:spPr>
          <a:xfrm>
            <a:off x="4648200" y="1600200"/>
            <a:ext cx="4038600" cy="4525963"/>
          </a:xfrm>
          <a:prstGeom prst="rect">
            <a:avLst/>
          </a:prstGeom>
          <a:noFill/>
          <a:ln>
            <a:noFill/>
          </a:ln>
        </p:spPr>
        <p:txBody>
          <a:bodyPr anchorCtr="0" anchor="ctr" bIns="45700" lIns="91425" spcFirstLastPara="1" rIns="91425" wrap="square" tIns="45700">
            <a:noAutofit/>
          </a:bodyPr>
          <a:lstStyle>
            <a:lvl1pPr indent="-406400" lvl="0" marL="457200" algn="l">
              <a:lnSpc>
                <a:spcPct val="100000"/>
              </a:lnSpc>
              <a:spcBef>
                <a:spcPts val="560"/>
              </a:spcBef>
              <a:spcAft>
                <a:spcPts val="0"/>
              </a:spcAft>
              <a:buSzPts val="2800"/>
              <a:buChar char="🞇"/>
              <a:defRPr sz="2800"/>
            </a:lvl1pPr>
            <a:lvl2pPr indent="-381000" lvl="1" marL="914400" algn="l">
              <a:lnSpc>
                <a:spcPct val="100000"/>
              </a:lnSpc>
              <a:spcBef>
                <a:spcPts val="600"/>
              </a:spcBef>
              <a:spcAft>
                <a:spcPts val="0"/>
              </a:spcAft>
              <a:buSzPts val="2400"/>
              <a:buChar char="🞇"/>
              <a:defRPr sz="2400"/>
            </a:lvl2pPr>
            <a:lvl3pPr indent="-355600" lvl="2" marL="1371600" algn="l">
              <a:lnSpc>
                <a:spcPct val="100000"/>
              </a:lnSpc>
              <a:spcBef>
                <a:spcPts val="600"/>
              </a:spcBef>
              <a:spcAft>
                <a:spcPts val="0"/>
              </a:spcAft>
              <a:buSzPts val="2000"/>
              <a:buChar char="🞇"/>
              <a:defRPr sz="2000"/>
            </a:lvl3pPr>
            <a:lvl4pPr indent="-342900" lvl="3" marL="1828800" algn="l">
              <a:lnSpc>
                <a:spcPct val="100000"/>
              </a:lnSpc>
              <a:spcBef>
                <a:spcPts val="600"/>
              </a:spcBef>
              <a:spcAft>
                <a:spcPts val="0"/>
              </a:spcAft>
              <a:buSzPts val="1800"/>
              <a:buChar char="🞇"/>
              <a:defRPr sz="1800"/>
            </a:lvl4pPr>
            <a:lvl5pPr indent="-342900" lvl="4" marL="2286000" algn="l">
              <a:lnSpc>
                <a:spcPct val="100000"/>
              </a:lnSpc>
              <a:spcBef>
                <a:spcPts val="600"/>
              </a:spcBef>
              <a:spcAft>
                <a:spcPts val="0"/>
              </a:spcAft>
              <a:buSzPts val="1800"/>
              <a:buChar char="🞇"/>
              <a:defRPr sz="1800"/>
            </a:lvl5pPr>
            <a:lvl6pPr indent="-228600" lvl="5" marL="2743200">
              <a:spcBef>
                <a:spcPts val="600"/>
              </a:spcBef>
              <a:spcAft>
                <a:spcPts val="0"/>
              </a:spcAft>
              <a:buSzPts val="1400"/>
              <a:buNone/>
              <a:defRPr sz="1800"/>
            </a:lvl6pPr>
            <a:lvl7pPr indent="-228600" lvl="6" marL="3200400">
              <a:spcBef>
                <a:spcPts val="0"/>
              </a:spcBef>
              <a:spcAft>
                <a:spcPts val="0"/>
              </a:spcAft>
              <a:buSzPts val="1400"/>
              <a:buNone/>
              <a:defRPr sz="1800"/>
            </a:lvl7pPr>
            <a:lvl8pPr indent="-228600" lvl="7" marL="3657600">
              <a:spcBef>
                <a:spcPts val="0"/>
              </a:spcBef>
              <a:spcAft>
                <a:spcPts val="0"/>
              </a:spcAft>
              <a:buSzPts val="1400"/>
              <a:buNone/>
              <a:defRPr sz="1800"/>
            </a:lvl8pPr>
            <a:lvl9pPr indent="-228600" lvl="8" marL="4114800">
              <a:spcBef>
                <a:spcPts val="0"/>
              </a:spcBef>
              <a:spcAft>
                <a:spcPts val="0"/>
              </a:spcAft>
              <a:buSzPts val="1400"/>
              <a:buNone/>
              <a:defRPr sz="1800"/>
            </a:lvl9pPr>
          </a:lstStyle>
          <a:p/>
        </p:txBody>
      </p:sp>
      <p:sp>
        <p:nvSpPr>
          <p:cNvPr id="122" name="Google Shape;122;p6"/>
          <p:cNvSpPr txBox="1"/>
          <p:nvPr>
            <p:ph idx="10" type="dt"/>
          </p:nvPr>
        </p:nvSpPr>
        <p:spPr>
          <a:xfrm>
            <a:off x="6437312" y="5951537"/>
            <a:ext cx="2133600" cy="365125"/>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Clr>
                <a:schemeClr val="dk1"/>
              </a:buClr>
              <a:buSzPts val="1800"/>
              <a:buFont typeface="Arial"/>
              <a:buNone/>
              <a:defRPr/>
            </a:lvl1pPr>
            <a:lvl2pPr lvl="1" algn="l">
              <a:lnSpc>
                <a:spcPct val="100000"/>
              </a:lnSpc>
              <a:spcBef>
                <a:spcPts val="0"/>
              </a:spcBef>
              <a:spcAft>
                <a:spcPts val="0"/>
              </a:spcAft>
              <a:buClr>
                <a:schemeClr val="dk1"/>
              </a:buClr>
              <a:buSzPts val="1800"/>
              <a:buNone/>
              <a:defRPr/>
            </a:lvl2pPr>
            <a:lvl3pPr lvl="2" algn="l">
              <a:lnSpc>
                <a:spcPct val="100000"/>
              </a:lnSpc>
              <a:spcBef>
                <a:spcPts val="0"/>
              </a:spcBef>
              <a:spcAft>
                <a:spcPts val="0"/>
              </a:spcAft>
              <a:buClr>
                <a:schemeClr val="dk1"/>
              </a:buClr>
              <a:buSzPts val="1800"/>
              <a:buNone/>
              <a:defRPr/>
            </a:lvl3pPr>
            <a:lvl4pPr lvl="3" algn="l">
              <a:lnSpc>
                <a:spcPct val="100000"/>
              </a:lnSpc>
              <a:spcBef>
                <a:spcPts val="0"/>
              </a:spcBef>
              <a:spcAft>
                <a:spcPts val="0"/>
              </a:spcAft>
              <a:buClr>
                <a:schemeClr val="dk1"/>
              </a:buClr>
              <a:buSzPts val="1800"/>
              <a:buNone/>
              <a:defRPr/>
            </a:lvl4pPr>
            <a:lvl5pPr lvl="4" algn="l">
              <a:lnSpc>
                <a:spcPct val="100000"/>
              </a:lnSpc>
              <a:spcBef>
                <a:spcPts val="0"/>
              </a:spcBef>
              <a:spcAft>
                <a:spcPts val="0"/>
              </a:spcAft>
              <a:buClr>
                <a:schemeClr val="dk1"/>
              </a:buClr>
              <a:buSzPts val="18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3" name="Google Shape;123;p6"/>
          <p:cNvSpPr txBox="1"/>
          <p:nvPr>
            <p:ph idx="11" type="ftr"/>
          </p:nvPr>
        </p:nvSpPr>
        <p:spPr>
          <a:xfrm>
            <a:off x="1181100" y="5951537"/>
            <a:ext cx="5256212" cy="365125"/>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Clr>
                <a:schemeClr val="dk1"/>
              </a:buClr>
              <a:buSzPts val="1800"/>
              <a:buFont typeface="Arial"/>
              <a:buNone/>
              <a:defRPr/>
            </a:lvl1pPr>
            <a:lvl2pPr lvl="1" algn="l">
              <a:lnSpc>
                <a:spcPct val="100000"/>
              </a:lnSpc>
              <a:spcBef>
                <a:spcPts val="0"/>
              </a:spcBef>
              <a:spcAft>
                <a:spcPts val="0"/>
              </a:spcAft>
              <a:buClr>
                <a:schemeClr val="dk1"/>
              </a:buClr>
              <a:buSzPts val="1800"/>
              <a:buNone/>
              <a:defRPr/>
            </a:lvl2pPr>
            <a:lvl3pPr lvl="2" algn="l">
              <a:lnSpc>
                <a:spcPct val="100000"/>
              </a:lnSpc>
              <a:spcBef>
                <a:spcPts val="0"/>
              </a:spcBef>
              <a:spcAft>
                <a:spcPts val="0"/>
              </a:spcAft>
              <a:buClr>
                <a:schemeClr val="dk1"/>
              </a:buClr>
              <a:buSzPts val="1800"/>
              <a:buNone/>
              <a:defRPr/>
            </a:lvl3pPr>
            <a:lvl4pPr lvl="3" algn="l">
              <a:lnSpc>
                <a:spcPct val="100000"/>
              </a:lnSpc>
              <a:spcBef>
                <a:spcPts val="0"/>
              </a:spcBef>
              <a:spcAft>
                <a:spcPts val="0"/>
              </a:spcAft>
              <a:buClr>
                <a:schemeClr val="dk1"/>
              </a:buClr>
              <a:buSzPts val="1800"/>
              <a:buNone/>
              <a:defRPr/>
            </a:lvl4pPr>
            <a:lvl5pPr lvl="4" algn="l">
              <a:lnSpc>
                <a:spcPct val="100000"/>
              </a:lnSpc>
              <a:spcBef>
                <a:spcPts val="0"/>
              </a:spcBef>
              <a:spcAft>
                <a:spcPts val="0"/>
              </a:spcAft>
              <a:buClr>
                <a:schemeClr val="dk1"/>
              </a:buClr>
              <a:buSzPts val="18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4" name="Google Shape;124;p6"/>
          <p:cNvSpPr txBox="1"/>
          <p:nvPr>
            <p:ph idx="12" type="sldNum"/>
          </p:nvPr>
        </p:nvSpPr>
        <p:spPr>
          <a:xfrm>
            <a:off x="573087" y="5951537"/>
            <a:ext cx="608012" cy="365125"/>
          </a:xfrm>
          <a:prstGeom prst="rect">
            <a:avLst/>
          </a:prstGeom>
          <a:noFill/>
          <a:ln>
            <a:noFill/>
          </a:ln>
        </p:spPr>
        <p:txBody>
          <a:bodyPr anchorCtr="0" anchor="b" bIns="45700" lIns="91425" spcFirstLastPara="1" rIns="91425" wrap="square" tIns="45700">
            <a:noAutofit/>
          </a:bodyPr>
          <a:lstStyle>
            <a:lvl1pPr indent="0" lvl="0" marL="0" algn="l">
              <a:lnSpc>
                <a:spcPct val="100000"/>
              </a:lnSpc>
              <a:spcBef>
                <a:spcPts val="0"/>
              </a:spcBef>
              <a:spcAft>
                <a:spcPts val="0"/>
              </a:spcAft>
              <a:buClr>
                <a:schemeClr val="dk1"/>
              </a:buClr>
              <a:buSzPts val="1800"/>
              <a:buFont typeface="Arial"/>
              <a:buNone/>
              <a:defRPr b="0" i="0" sz="1800" u="none">
                <a:solidFill>
                  <a:schemeClr val="dk1"/>
                </a:solidFill>
                <a:latin typeface="Arial"/>
                <a:ea typeface="Arial"/>
                <a:cs typeface="Arial"/>
                <a:sym typeface="Arial"/>
              </a:defRPr>
            </a:lvl1pPr>
            <a:lvl2pPr indent="0" lvl="1" marL="0" algn="l">
              <a:lnSpc>
                <a:spcPct val="100000"/>
              </a:lnSpc>
              <a:spcBef>
                <a:spcPts val="0"/>
              </a:spcBef>
              <a:spcAft>
                <a:spcPts val="0"/>
              </a:spcAft>
              <a:buClr>
                <a:schemeClr val="dk1"/>
              </a:buClr>
              <a:buSzPts val="1800"/>
              <a:buFont typeface="Arial"/>
              <a:buNone/>
              <a:defRPr b="0" i="0" sz="1800" u="none">
                <a:solidFill>
                  <a:schemeClr val="dk1"/>
                </a:solidFill>
                <a:latin typeface="Arial"/>
                <a:ea typeface="Arial"/>
                <a:cs typeface="Arial"/>
                <a:sym typeface="Arial"/>
              </a:defRPr>
            </a:lvl2pPr>
            <a:lvl3pPr indent="0" lvl="2" marL="0" algn="l">
              <a:lnSpc>
                <a:spcPct val="100000"/>
              </a:lnSpc>
              <a:spcBef>
                <a:spcPts val="0"/>
              </a:spcBef>
              <a:spcAft>
                <a:spcPts val="0"/>
              </a:spcAft>
              <a:buClr>
                <a:schemeClr val="dk1"/>
              </a:buClr>
              <a:buSzPts val="1800"/>
              <a:buFont typeface="Arial"/>
              <a:buNone/>
              <a:defRPr b="0" i="0" sz="1800" u="none">
                <a:solidFill>
                  <a:schemeClr val="dk1"/>
                </a:solidFill>
                <a:latin typeface="Arial"/>
                <a:ea typeface="Arial"/>
                <a:cs typeface="Arial"/>
                <a:sym typeface="Arial"/>
              </a:defRPr>
            </a:lvl3pPr>
            <a:lvl4pPr indent="0" lvl="3" marL="0" algn="l">
              <a:lnSpc>
                <a:spcPct val="100000"/>
              </a:lnSpc>
              <a:spcBef>
                <a:spcPts val="0"/>
              </a:spcBef>
              <a:spcAft>
                <a:spcPts val="0"/>
              </a:spcAft>
              <a:buClr>
                <a:schemeClr val="dk1"/>
              </a:buClr>
              <a:buSzPts val="1800"/>
              <a:buFont typeface="Arial"/>
              <a:buNone/>
              <a:defRPr b="0" i="0" sz="1800" u="none">
                <a:solidFill>
                  <a:schemeClr val="dk1"/>
                </a:solidFill>
                <a:latin typeface="Arial"/>
                <a:ea typeface="Arial"/>
                <a:cs typeface="Arial"/>
                <a:sym typeface="Arial"/>
              </a:defRPr>
            </a:lvl4pPr>
            <a:lvl5pPr indent="0" lvl="4" marL="0" algn="l">
              <a:lnSpc>
                <a:spcPct val="100000"/>
              </a:lnSpc>
              <a:spcBef>
                <a:spcPts val="0"/>
              </a:spcBef>
              <a:spcAft>
                <a:spcPts val="0"/>
              </a:spcAft>
              <a:buClr>
                <a:schemeClr val="dk1"/>
              </a:buClr>
              <a:buSzPts val="1800"/>
              <a:buFont typeface="Arial"/>
              <a:buNone/>
              <a:defRPr b="0" i="0" sz="1800" u="none">
                <a:solidFill>
                  <a:schemeClr val="dk1"/>
                </a:solidFill>
                <a:latin typeface="Arial"/>
                <a:ea typeface="Arial"/>
                <a:cs typeface="Arial"/>
                <a:sym typeface="Arial"/>
              </a:defRPr>
            </a:lvl5pPr>
            <a:lvl6pPr indent="0" lvl="5" marL="0" algn="l">
              <a:lnSpc>
                <a:spcPct val="100000"/>
              </a:lnSpc>
              <a:spcBef>
                <a:spcPts val="0"/>
              </a:spcBef>
              <a:spcAft>
                <a:spcPts val="0"/>
              </a:spcAft>
              <a:buClr>
                <a:schemeClr val="dk1"/>
              </a:buClr>
              <a:buSzPts val="1800"/>
              <a:buFont typeface="Arial"/>
              <a:buNone/>
              <a:defRPr b="0" i="0" sz="1800" u="none">
                <a:solidFill>
                  <a:schemeClr val="dk1"/>
                </a:solidFill>
                <a:latin typeface="Arial"/>
                <a:ea typeface="Arial"/>
                <a:cs typeface="Arial"/>
                <a:sym typeface="Arial"/>
              </a:defRPr>
            </a:lvl6pPr>
            <a:lvl7pPr indent="0" lvl="6" marL="0" algn="l">
              <a:lnSpc>
                <a:spcPct val="100000"/>
              </a:lnSpc>
              <a:spcBef>
                <a:spcPts val="0"/>
              </a:spcBef>
              <a:spcAft>
                <a:spcPts val="0"/>
              </a:spcAft>
              <a:buClr>
                <a:schemeClr val="dk1"/>
              </a:buClr>
              <a:buSzPts val="1800"/>
              <a:buFont typeface="Arial"/>
              <a:buNone/>
              <a:defRPr b="0" i="0" sz="1800" u="none">
                <a:solidFill>
                  <a:schemeClr val="dk1"/>
                </a:solidFill>
                <a:latin typeface="Arial"/>
                <a:ea typeface="Arial"/>
                <a:cs typeface="Arial"/>
                <a:sym typeface="Arial"/>
              </a:defRPr>
            </a:lvl7pPr>
            <a:lvl8pPr indent="0" lvl="7" marL="0" algn="l">
              <a:lnSpc>
                <a:spcPct val="100000"/>
              </a:lnSpc>
              <a:spcBef>
                <a:spcPts val="0"/>
              </a:spcBef>
              <a:spcAft>
                <a:spcPts val="0"/>
              </a:spcAft>
              <a:buClr>
                <a:schemeClr val="dk1"/>
              </a:buClr>
              <a:buSzPts val="1800"/>
              <a:buFont typeface="Arial"/>
              <a:buNone/>
              <a:defRPr b="0" i="0" sz="1800" u="none">
                <a:solidFill>
                  <a:schemeClr val="dk1"/>
                </a:solidFill>
                <a:latin typeface="Arial"/>
                <a:ea typeface="Arial"/>
                <a:cs typeface="Arial"/>
                <a:sym typeface="Arial"/>
              </a:defRPr>
            </a:lvl8pPr>
            <a:lvl9pPr indent="0" lvl="8" marL="0" algn="l">
              <a:lnSpc>
                <a:spcPct val="100000"/>
              </a:lnSpc>
              <a:spcBef>
                <a:spcPts val="0"/>
              </a:spcBef>
              <a:spcAft>
                <a:spcPts val="0"/>
              </a:spcAft>
              <a:buClr>
                <a:schemeClr val="dk1"/>
              </a:buClr>
              <a:buSzPts val="1800"/>
              <a:buFont typeface="Arial"/>
              <a:buNone/>
              <a:defRPr b="0" i="0" sz="1800" u="none">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omparison" type="twoTxTwoObj">
  <p:cSld name="TWO_OBJECTS_WITH_TEXT">
    <p:spTree>
      <p:nvGrpSpPr>
        <p:cNvPr id="125" name="Shape 125"/>
        <p:cNvGrpSpPr/>
        <p:nvPr/>
      </p:nvGrpSpPr>
      <p:grpSpPr>
        <a:xfrm>
          <a:off x="0" y="0"/>
          <a:ext cx="0" cy="0"/>
          <a:chOff x="0" y="0"/>
          <a:chExt cx="0" cy="0"/>
        </a:xfrm>
      </p:grpSpPr>
      <p:sp>
        <p:nvSpPr>
          <p:cNvPr id="126" name="Google Shape;126;p7"/>
          <p:cNvSpPr txBox="1"/>
          <p:nvPr>
            <p:ph type="title"/>
          </p:nvPr>
        </p:nvSpPr>
        <p:spPr>
          <a:xfrm>
            <a:off x="1009650" y="676275"/>
            <a:ext cx="7124700" cy="9239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Clr>
                <a:schemeClr val="dk1"/>
              </a:buClr>
              <a:buSzPts val="3200"/>
              <a:buFont typeface="Verdana"/>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7" name="Google Shape;127;p7"/>
          <p:cNvSpPr txBox="1"/>
          <p:nvPr>
            <p:ph idx="1" type="body"/>
          </p:nvPr>
        </p:nvSpPr>
        <p:spPr>
          <a:xfrm>
            <a:off x="457200" y="1535113"/>
            <a:ext cx="4040188" cy="639762"/>
          </a:xfrm>
          <a:prstGeom prst="rect">
            <a:avLst/>
          </a:prstGeom>
          <a:noFill/>
          <a:ln>
            <a:noFill/>
          </a:ln>
        </p:spPr>
        <p:txBody>
          <a:bodyPr anchorCtr="0" anchor="b" bIns="45700" lIns="91425" spcFirstLastPara="1" rIns="91425" wrap="square" tIns="45700">
            <a:noAutofit/>
          </a:bodyPr>
          <a:lstStyle>
            <a:lvl1pPr indent="-228600" lvl="0" marL="457200" algn="l">
              <a:lnSpc>
                <a:spcPct val="100000"/>
              </a:lnSpc>
              <a:spcBef>
                <a:spcPts val="480"/>
              </a:spcBef>
              <a:spcAft>
                <a:spcPts val="0"/>
              </a:spcAft>
              <a:buSzPts val="2400"/>
              <a:buNone/>
              <a:defRPr b="1" sz="2400"/>
            </a:lvl1pPr>
            <a:lvl2pPr indent="-228600" lvl="1" marL="914400" algn="l">
              <a:lnSpc>
                <a:spcPct val="100000"/>
              </a:lnSpc>
              <a:spcBef>
                <a:spcPts val="600"/>
              </a:spcBef>
              <a:spcAft>
                <a:spcPts val="0"/>
              </a:spcAft>
              <a:buSzPts val="2000"/>
              <a:buNone/>
              <a:defRPr b="1" sz="2000"/>
            </a:lvl2pPr>
            <a:lvl3pPr indent="-228600" lvl="2" marL="1371600" algn="l">
              <a:lnSpc>
                <a:spcPct val="100000"/>
              </a:lnSpc>
              <a:spcBef>
                <a:spcPts val="600"/>
              </a:spcBef>
              <a:spcAft>
                <a:spcPts val="0"/>
              </a:spcAft>
              <a:buSzPts val="1800"/>
              <a:buNone/>
              <a:defRPr b="1" sz="1800"/>
            </a:lvl3pPr>
            <a:lvl4pPr indent="-228600" lvl="3" marL="1828800" algn="l">
              <a:lnSpc>
                <a:spcPct val="100000"/>
              </a:lnSpc>
              <a:spcBef>
                <a:spcPts val="600"/>
              </a:spcBef>
              <a:spcAft>
                <a:spcPts val="0"/>
              </a:spcAft>
              <a:buSzPts val="1600"/>
              <a:buNone/>
              <a:defRPr b="1" sz="1600"/>
            </a:lvl4pPr>
            <a:lvl5pPr indent="-228600" lvl="4" marL="2286000" algn="l">
              <a:lnSpc>
                <a:spcPct val="100000"/>
              </a:lnSpc>
              <a:spcBef>
                <a:spcPts val="600"/>
              </a:spcBef>
              <a:spcAft>
                <a:spcPts val="0"/>
              </a:spcAft>
              <a:buSzPts val="1600"/>
              <a:buNone/>
              <a:defRPr b="1" sz="1600"/>
            </a:lvl5pPr>
            <a:lvl6pPr indent="-228600" lvl="5" marL="2743200">
              <a:spcBef>
                <a:spcPts val="600"/>
              </a:spcBef>
              <a:spcAft>
                <a:spcPts val="0"/>
              </a:spcAft>
              <a:buSzPts val="1600"/>
              <a:buNone/>
              <a:defRPr b="1" sz="1600"/>
            </a:lvl6pPr>
            <a:lvl7pPr indent="-228600" lvl="6" marL="3200400">
              <a:spcBef>
                <a:spcPts val="0"/>
              </a:spcBef>
              <a:spcAft>
                <a:spcPts val="0"/>
              </a:spcAft>
              <a:buSzPts val="1600"/>
              <a:buNone/>
              <a:defRPr b="1" sz="1600"/>
            </a:lvl7pPr>
            <a:lvl8pPr indent="-228600" lvl="7" marL="3657600">
              <a:spcBef>
                <a:spcPts val="0"/>
              </a:spcBef>
              <a:spcAft>
                <a:spcPts val="0"/>
              </a:spcAft>
              <a:buSzPts val="1600"/>
              <a:buNone/>
              <a:defRPr b="1" sz="1600"/>
            </a:lvl8pPr>
            <a:lvl9pPr indent="-228600" lvl="8" marL="4114800">
              <a:spcBef>
                <a:spcPts val="0"/>
              </a:spcBef>
              <a:spcAft>
                <a:spcPts val="0"/>
              </a:spcAft>
              <a:buSzPts val="1600"/>
              <a:buNone/>
              <a:defRPr b="1" sz="1600"/>
            </a:lvl9pPr>
          </a:lstStyle>
          <a:p/>
        </p:txBody>
      </p:sp>
      <p:sp>
        <p:nvSpPr>
          <p:cNvPr id="128" name="Google Shape;128;p7"/>
          <p:cNvSpPr txBox="1"/>
          <p:nvPr>
            <p:ph idx="2" type="body"/>
          </p:nvPr>
        </p:nvSpPr>
        <p:spPr>
          <a:xfrm>
            <a:off x="457200" y="2174875"/>
            <a:ext cx="4040188" cy="3951288"/>
          </a:xfrm>
          <a:prstGeom prst="rect">
            <a:avLst/>
          </a:prstGeom>
          <a:noFill/>
          <a:ln>
            <a:noFill/>
          </a:ln>
        </p:spPr>
        <p:txBody>
          <a:bodyPr anchorCtr="0" anchor="ctr" bIns="45700" lIns="91425" spcFirstLastPara="1" rIns="91425" wrap="square" tIns="45700">
            <a:noAutofit/>
          </a:bodyPr>
          <a:lstStyle>
            <a:lvl1pPr indent="-381000" lvl="0" marL="457200" algn="l">
              <a:lnSpc>
                <a:spcPct val="100000"/>
              </a:lnSpc>
              <a:spcBef>
                <a:spcPts val="480"/>
              </a:spcBef>
              <a:spcAft>
                <a:spcPts val="0"/>
              </a:spcAft>
              <a:buSzPts val="2400"/>
              <a:buChar char="🞇"/>
              <a:defRPr sz="2400"/>
            </a:lvl1pPr>
            <a:lvl2pPr indent="-355600" lvl="1" marL="914400" algn="l">
              <a:lnSpc>
                <a:spcPct val="100000"/>
              </a:lnSpc>
              <a:spcBef>
                <a:spcPts val="600"/>
              </a:spcBef>
              <a:spcAft>
                <a:spcPts val="0"/>
              </a:spcAft>
              <a:buSzPts val="2000"/>
              <a:buChar char="🞇"/>
              <a:defRPr sz="2000"/>
            </a:lvl2pPr>
            <a:lvl3pPr indent="-342900" lvl="2" marL="1371600" algn="l">
              <a:lnSpc>
                <a:spcPct val="100000"/>
              </a:lnSpc>
              <a:spcBef>
                <a:spcPts val="600"/>
              </a:spcBef>
              <a:spcAft>
                <a:spcPts val="0"/>
              </a:spcAft>
              <a:buSzPts val="1800"/>
              <a:buChar char="🞇"/>
              <a:defRPr sz="1800"/>
            </a:lvl3pPr>
            <a:lvl4pPr indent="-330200" lvl="3" marL="1828800" algn="l">
              <a:lnSpc>
                <a:spcPct val="100000"/>
              </a:lnSpc>
              <a:spcBef>
                <a:spcPts val="600"/>
              </a:spcBef>
              <a:spcAft>
                <a:spcPts val="0"/>
              </a:spcAft>
              <a:buSzPts val="1600"/>
              <a:buChar char="🞇"/>
              <a:defRPr sz="1600"/>
            </a:lvl4pPr>
            <a:lvl5pPr indent="-330200" lvl="4" marL="2286000" algn="l">
              <a:lnSpc>
                <a:spcPct val="100000"/>
              </a:lnSpc>
              <a:spcBef>
                <a:spcPts val="600"/>
              </a:spcBef>
              <a:spcAft>
                <a:spcPts val="0"/>
              </a:spcAft>
              <a:buSzPts val="1600"/>
              <a:buChar char="🞇"/>
              <a:defRPr sz="1600"/>
            </a:lvl5pPr>
            <a:lvl6pPr indent="-228600" lvl="5" marL="2743200">
              <a:spcBef>
                <a:spcPts val="600"/>
              </a:spcBef>
              <a:spcAft>
                <a:spcPts val="0"/>
              </a:spcAft>
              <a:buSzPts val="1400"/>
              <a:buNone/>
              <a:defRPr sz="1600"/>
            </a:lvl6pPr>
            <a:lvl7pPr indent="-228600" lvl="6" marL="3200400">
              <a:spcBef>
                <a:spcPts val="0"/>
              </a:spcBef>
              <a:spcAft>
                <a:spcPts val="0"/>
              </a:spcAft>
              <a:buSzPts val="1400"/>
              <a:buNone/>
              <a:defRPr sz="1600"/>
            </a:lvl7pPr>
            <a:lvl8pPr indent="-228600" lvl="7" marL="3657600">
              <a:spcBef>
                <a:spcPts val="0"/>
              </a:spcBef>
              <a:spcAft>
                <a:spcPts val="0"/>
              </a:spcAft>
              <a:buSzPts val="1400"/>
              <a:buNone/>
              <a:defRPr sz="1600"/>
            </a:lvl8pPr>
            <a:lvl9pPr indent="-228600" lvl="8" marL="4114800">
              <a:spcBef>
                <a:spcPts val="0"/>
              </a:spcBef>
              <a:spcAft>
                <a:spcPts val="0"/>
              </a:spcAft>
              <a:buSzPts val="1400"/>
              <a:buNone/>
              <a:defRPr sz="1600"/>
            </a:lvl9pPr>
          </a:lstStyle>
          <a:p/>
        </p:txBody>
      </p:sp>
      <p:sp>
        <p:nvSpPr>
          <p:cNvPr id="129" name="Google Shape;129;p7"/>
          <p:cNvSpPr txBox="1"/>
          <p:nvPr>
            <p:ph idx="3" type="body"/>
          </p:nvPr>
        </p:nvSpPr>
        <p:spPr>
          <a:xfrm>
            <a:off x="4645025" y="1535113"/>
            <a:ext cx="4041775" cy="639762"/>
          </a:xfrm>
          <a:prstGeom prst="rect">
            <a:avLst/>
          </a:prstGeom>
          <a:noFill/>
          <a:ln>
            <a:noFill/>
          </a:ln>
        </p:spPr>
        <p:txBody>
          <a:bodyPr anchorCtr="0" anchor="b" bIns="45700" lIns="91425" spcFirstLastPara="1" rIns="91425" wrap="square" tIns="45700">
            <a:noAutofit/>
          </a:bodyPr>
          <a:lstStyle>
            <a:lvl1pPr indent="-228600" lvl="0" marL="457200" algn="l">
              <a:lnSpc>
                <a:spcPct val="100000"/>
              </a:lnSpc>
              <a:spcBef>
                <a:spcPts val="480"/>
              </a:spcBef>
              <a:spcAft>
                <a:spcPts val="0"/>
              </a:spcAft>
              <a:buSzPts val="2400"/>
              <a:buNone/>
              <a:defRPr b="1" sz="2400"/>
            </a:lvl1pPr>
            <a:lvl2pPr indent="-228600" lvl="1" marL="914400" algn="l">
              <a:lnSpc>
                <a:spcPct val="100000"/>
              </a:lnSpc>
              <a:spcBef>
                <a:spcPts val="600"/>
              </a:spcBef>
              <a:spcAft>
                <a:spcPts val="0"/>
              </a:spcAft>
              <a:buSzPts val="2000"/>
              <a:buNone/>
              <a:defRPr b="1" sz="2000"/>
            </a:lvl2pPr>
            <a:lvl3pPr indent="-228600" lvl="2" marL="1371600" algn="l">
              <a:lnSpc>
                <a:spcPct val="100000"/>
              </a:lnSpc>
              <a:spcBef>
                <a:spcPts val="600"/>
              </a:spcBef>
              <a:spcAft>
                <a:spcPts val="0"/>
              </a:spcAft>
              <a:buSzPts val="1800"/>
              <a:buNone/>
              <a:defRPr b="1" sz="1800"/>
            </a:lvl3pPr>
            <a:lvl4pPr indent="-228600" lvl="3" marL="1828800" algn="l">
              <a:lnSpc>
                <a:spcPct val="100000"/>
              </a:lnSpc>
              <a:spcBef>
                <a:spcPts val="600"/>
              </a:spcBef>
              <a:spcAft>
                <a:spcPts val="0"/>
              </a:spcAft>
              <a:buSzPts val="1600"/>
              <a:buNone/>
              <a:defRPr b="1" sz="1600"/>
            </a:lvl4pPr>
            <a:lvl5pPr indent="-228600" lvl="4" marL="2286000" algn="l">
              <a:lnSpc>
                <a:spcPct val="100000"/>
              </a:lnSpc>
              <a:spcBef>
                <a:spcPts val="600"/>
              </a:spcBef>
              <a:spcAft>
                <a:spcPts val="0"/>
              </a:spcAft>
              <a:buSzPts val="1600"/>
              <a:buNone/>
              <a:defRPr b="1" sz="1600"/>
            </a:lvl5pPr>
            <a:lvl6pPr indent="-228600" lvl="5" marL="2743200">
              <a:spcBef>
                <a:spcPts val="600"/>
              </a:spcBef>
              <a:spcAft>
                <a:spcPts val="0"/>
              </a:spcAft>
              <a:buSzPts val="1600"/>
              <a:buNone/>
              <a:defRPr b="1" sz="1600"/>
            </a:lvl6pPr>
            <a:lvl7pPr indent="-228600" lvl="6" marL="3200400">
              <a:spcBef>
                <a:spcPts val="0"/>
              </a:spcBef>
              <a:spcAft>
                <a:spcPts val="0"/>
              </a:spcAft>
              <a:buSzPts val="1600"/>
              <a:buNone/>
              <a:defRPr b="1" sz="1600"/>
            </a:lvl7pPr>
            <a:lvl8pPr indent="-228600" lvl="7" marL="3657600">
              <a:spcBef>
                <a:spcPts val="0"/>
              </a:spcBef>
              <a:spcAft>
                <a:spcPts val="0"/>
              </a:spcAft>
              <a:buSzPts val="1600"/>
              <a:buNone/>
              <a:defRPr b="1" sz="1600"/>
            </a:lvl8pPr>
            <a:lvl9pPr indent="-228600" lvl="8" marL="4114800">
              <a:spcBef>
                <a:spcPts val="0"/>
              </a:spcBef>
              <a:spcAft>
                <a:spcPts val="0"/>
              </a:spcAft>
              <a:buSzPts val="1600"/>
              <a:buNone/>
              <a:defRPr b="1" sz="1600"/>
            </a:lvl9pPr>
          </a:lstStyle>
          <a:p/>
        </p:txBody>
      </p:sp>
      <p:sp>
        <p:nvSpPr>
          <p:cNvPr id="130" name="Google Shape;130;p7"/>
          <p:cNvSpPr txBox="1"/>
          <p:nvPr>
            <p:ph idx="4" type="body"/>
          </p:nvPr>
        </p:nvSpPr>
        <p:spPr>
          <a:xfrm>
            <a:off x="4645025" y="2174875"/>
            <a:ext cx="4041775" cy="3951288"/>
          </a:xfrm>
          <a:prstGeom prst="rect">
            <a:avLst/>
          </a:prstGeom>
          <a:noFill/>
          <a:ln>
            <a:noFill/>
          </a:ln>
        </p:spPr>
        <p:txBody>
          <a:bodyPr anchorCtr="0" anchor="ctr" bIns="45700" lIns="91425" spcFirstLastPara="1" rIns="91425" wrap="square" tIns="45700">
            <a:noAutofit/>
          </a:bodyPr>
          <a:lstStyle>
            <a:lvl1pPr indent="-381000" lvl="0" marL="457200" algn="l">
              <a:lnSpc>
                <a:spcPct val="100000"/>
              </a:lnSpc>
              <a:spcBef>
                <a:spcPts val="480"/>
              </a:spcBef>
              <a:spcAft>
                <a:spcPts val="0"/>
              </a:spcAft>
              <a:buSzPts val="2400"/>
              <a:buChar char="🞇"/>
              <a:defRPr sz="2400"/>
            </a:lvl1pPr>
            <a:lvl2pPr indent="-355600" lvl="1" marL="914400" algn="l">
              <a:lnSpc>
                <a:spcPct val="100000"/>
              </a:lnSpc>
              <a:spcBef>
                <a:spcPts val="600"/>
              </a:spcBef>
              <a:spcAft>
                <a:spcPts val="0"/>
              </a:spcAft>
              <a:buSzPts val="2000"/>
              <a:buChar char="🞇"/>
              <a:defRPr sz="2000"/>
            </a:lvl2pPr>
            <a:lvl3pPr indent="-342900" lvl="2" marL="1371600" algn="l">
              <a:lnSpc>
                <a:spcPct val="100000"/>
              </a:lnSpc>
              <a:spcBef>
                <a:spcPts val="600"/>
              </a:spcBef>
              <a:spcAft>
                <a:spcPts val="0"/>
              </a:spcAft>
              <a:buSzPts val="1800"/>
              <a:buChar char="🞇"/>
              <a:defRPr sz="1800"/>
            </a:lvl3pPr>
            <a:lvl4pPr indent="-330200" lvl="3" marL="1828800" algn="l">
              <a:lnSpc>
                <a:spcPct val="100000"/>
              </a:lnSpc>
              <a:spcBef>
                <a:spcPts val="600"/>
              </a:spcBef>
              <a:spcAft>
                <a:spcPts val="0"/>
              </a:spcAft>
              <a:buSzPts val="1600"/>
              <a:buChar char="🞇"/>
              <a:defRPr sz="1600"/>
            </a:lvl4pPr>
            <a:lvl5pPr indent="-330200" lvl="4" marL="2286000" algn="l">
              <a:lnSpc>
                <a:spcPct val="100000"/>
              </a:lnSpc>
              <a:spcBef>
                <a:spcPts val="600"/>
              </a:spcBef>
              <a:spcAft>
                <a:spcPts val="0"/>
              </a:spcAft>
              <a:buSzPts val="1600"/>
              <a:buChar char="🞇"/>
              <a:defRPr sz="1600"/>
            </a:lvl5pPr>
            <a:lvl6pPr indent="-228600" lvl="5" marL="2743200">
              <a:spcBef>
                <a:spcPts val="600"/>
              </a:spcBef>
              <a:spcAft>
                <a:spcPts val="0"/>
              </a:spcAft>
              <a:buSzPts val="1400"/>
              <a:buNone/>
              <a:defRPr sz="1600"/>
            </a:lvl6pPr>
            <a:lvl7pPr indent="-228600" lvl="6" marL="3200400">
              <a:spcBef>
                <a:spcPts val="0"/>
              </a:spcBef>
              <a:spcAft>
                <a:spcPts val="0"/>
              </a:spcAft>
              <a:buSzPts val="1400"/>
              <a:buNone/>
              <a:defRPr sz="1600"/>
            </a:lvl7pPr>
            <a:lvl8pPr indent="-228600" lvl="7" marL="3657600">
              <a:spcBef>
                <a:spcPts val="0"/>
              </a:spcBef>
              <a:spcAft>
                <a:spcPts val="0"/>
              </a:spcAft>
              <a:buSzPts val="1400"/>
              <a:buNone/>
              <a:defRPr sz="1600"/>
            </a:lvl8pPr>
            <a:lvl9pPr indent="-228600" lvl="8" marL="4114800">
              <a:spcBef>
                <a:spcPts val="0"/>
              </a:spcBef>
              <a:spcAft>
                <a:spcPts val="0"/>
              </a:spcAft>
              <a:buSzPts val="1400"/>
              <a:buNone/>
              <a:defRPr sz="1600"/>
            </a:lvl9pPr>
          </a:lstStyle>
          <a:p/>
        </p:txBody>
      </p:sp>
      <p:sp>
        <p:nvSpPr>
          <p:cNvPr id="131" name="Google Shape;131;p7"/>
          <p:cNvSpPr txBox="1"/>
          <p:nvPr>
            <p:ph idx="10" type="dt"/>
          </p:nvPr>
        </p:nvSpPr>
        <p:spPr>
          <a:xfrm>
            <a:off x="6437312" y="5951537"/>
            <a:ext cx="2133600" cy="365125"/>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Clr>
                <a:schemeClr val="dk1"/>
              </a:buClr>
              <a:buSzPts val="1800"/>
              <a:buNone/>
              <a:defRPr/>
            </a:lvl1pPr>
            <a:lvl2pPr lvl="1" algn="l">
              <a:lnSpc>
                <a:spcPct val="100000"/>
              </a:lnSpc>
              <a:spcBef>
                <a:spcPts val="0"/>
              </a:spcBef>
              <a:spcAft>
                <a:spcPts val="0"/>
              </a:spcAft>
              <a:buClr>
                <a:schemeClr val="dk1"/>
              </a:buClr>
              <a:buSzPts val="1800"/>
              <a:buNone/>
              <a:defRPr/>
            </a:lvl2pPr>
            <a:lvl3pPr lvl="2" algn="l">
              <a:lnSpc>
                <a:spcPct val="100000"/>
              </a:lnSpc>
              <a:spcBef>
                <a:spcPts val="0"/>
              </a:spcBef>
              <a:spcAft>
                <a:spcPts val="0"/>
              </a:spcAft>
              <a:buClr>
                <a:schemeClr val="dk1"/>
              </a:buClr>
              <a:buSzPts val="1800"/>
              <a:buNone/>
              <a:defRPr/>
            </a:lvl3pPr>
            <a:lvl4pPr lvl="3" algn="l">
              <a:lnSpc>
                <a:spcPct val="100000"/>
              </a:lnSpc>
              <a:spcBef>
                <a:spcPts val="0"/>
              </a:spcBef>
              <a:spcAft>
                <a:spcPts val="0"/>
              </a:spcAft>
              <a:buClr>
                <a:schemeClr val="dk1"/>
              </a:buClr>
              <a:buSzPts val="1800"/>
              <a:buNone/>
              <a:defRPr/>
            </a:lvl4pPr>
            <a:lvl5pPr lvl="4" algn="l">
              <a:lnSpc>
                <a:spcPct val="100000"/>
              </a:lnSpc>
              <a:spcBef>
                <a:spcPts val="0"/>
              </a:spcBef>
              <a:spcAft>
                <a:spcPts val="0"/>
              </a:spcAft>
              <a:buClr>
                <a:schemeClr val="dk1"/>
              </a:buClr>
              <a:buSzPts val="18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2" name="Google Shape;132;p7"/>
          <p:cNvSpPr txBox="1"/>
          <p:nvPr>
            <p:ph idx="11" type="ftr"/>
          </p:nvPr>
        </p:nvSpPr>
        <p:spPr>
          <a:xfrm>
            <a:off x="1181100" y="5951537"/>
            <a:ext cx="5256212" cy="365125"/>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Clr>
                <a:schemeClr val="dk1"/>
              </a:buClr>
              <a:buSzPts val="1800"/>
              <a:buNone/>
              <a:defRPr/>
            </a:lvl1pPr>
            <a:lvl2pPr lvl="1" algn="l">
              <a:lnSpc>
                <a:spcPct val="100000"/>
              </a:lnSpc>
              <a:spcBef>
                <a:spcPts val="0"/>
              </a:spcBef>
              <a:spcAft>
                <a:spcPts val="0"/>
              </a:spcAft>
              <a:buClr>
                <a:schemeClr val="dk1"/>
              </a:buClr>
              <a:buSzPts val="1800"/>
              <a:buNone/>
              <a:defRPr/>
            </a:lvl2pPr>
            <a:lvl3pPr lvl="2" algn="l">
              <a:lnSpc>
                <a:spcPct val="100000"/>
              </a:lnSpc>
              <a:spcBef>
                <a:spcPts val="0"/>
              </a:spcBef>
              <a:spcAft>
                <a:spcPts val="0"/>
              </a:spcAft>
              <a:buClr>
                <a:schemeClr val="dk1"/>
              </a:buClr>
              <a:buSzPts val="1800"/>
              <a:buNone/>
              <a:defRPr/>
            </a:lvl3pPr>
            <a:lvl4pPr lvl="3" algn="l">
              <a:lnSpc>
                <a:spcPct val="100000"/>
              </a:lnSpc>
              <a:spcBef>
                <a:spcPts val="0"/>
              </a:spcBef>
              <a:spcAft>
                <a:spcPts val="0"/>
              </a:spcAft>
              <a:buClr>
                <a:schemeClr val="dk1"/>
              </a:buClr>
              <a:buSzPts val="1800"/>
              <a:buNone/>
              <a:defRPr/>
            </a:lvl4pPr>
            <a:lvl5pPr lvl="4" algn="l">
              <a:lnSpc>
                <a:spcPct val="100000"/>
              </a:lnSpc>
              <a:spcBef>
                <a:spcPts val="0"/>
              </a:spcBef>
              <a:spcAft>
                <a:spcPts val="0"/>
              </a:spcAft>
              <a:buClr>
                <a:schemeClr val="dk1"/>
              </a:buClr>
              <a:buSzPts val="18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3" name="Google Shape;133;p7"/>
          <p:cNvSpPr txBox="1"/>
          <p:nvPr>
            <p:ph idx="12" type="sldNum"/>
          </p:nvPr>
        </p:nvSpPr>
        <p:spPr>
          <a:xfrm>
            <a:off x="573087" y="5951537"/>
            <a:ext cx="608012" cy="365125"/>
          </a:xfrm>
          <a:prstGeom prst="rect">
            <a:avLst/>
          </a:prstGeom>
          <a:noFill/>
          <a:ln>
            <a:noFill/>
          </a:ln>
        </p:spPr>
        <p:txBody>
          <a:bodyPr anchorCtr="0" anchor="b" bIns="45700" lIns="91425" spcFirstLastPara="1" rIns="91425" wrap="square" tIns="45700">
            <a:noAutofit/>
          </a:bodyPr>
          <a:lstStyle>
            <a:lvl1pPr indent="0" lvl="0" marL="0" algn="l">
              <a:lnSpc>
                <a:spcPct val="100000"/>
              </a:lnSpc>
              <a:spcBef>
                <a:spcPts val="0"/>
              </a:spcBef>
              <a:spcAft>
                <a:spcPts val="0"/>
              </a:spcAft>
              <a:buClr>
                <a:schemeClr val="dk1"/>
              </a:buClr>
              <a:buSzPts val="1800"/>
              <a:buFont typeface="Arial"/>
              <a:buNone/>
              <a:defRPr/>
            </a:lvl1pPr>
            <a:lvl2pPr indent="0" lvl="1" marL="0" algn="l">
              <a:lnSpc>
                <a:spcPct val="100000"/>
              </a:lnSpc>
              <a:spcBef>
                <a:spcPts val="0"/>
              </a:spcBef>
              <a:spcAft>
                <a:spcPts val="0"/>
              </a:spcAft>
              <a:buClr>
                <a:schemeClr val="dk1"/>
              </a:buClr>
              <a:buSzPts val="1800"/>
              <a:buFont typeface="Arial"/>
              <a:buNone/>
              <a:defRPr/>
            </a:lvl2pPr>
            <a:lvl3pPr indent="0" lvl="2" marL="0" algn="l">
              <a:lnSpc>
                <a:spcPct val="100000"/>
              </a:lnSpc>
              <a:spcBef>
                <a:spcPts val="0"/>
              </a:spcBef>
              <a:spcAft>
                <a:spcPts val="0"/>
              </a:spcAft>
              <a:buClr>
                <a:schemeClr val="dk1"/>
              </a:buClr>
              <a:buSzPts val="1800"/>
              <a:buFont typeface="Arial"/>
              <a:buNone/>
              <a:defRPr/>
            </a:lvl3pPr>
            <a:lvl4pPr indent="0" lvl="3" marL="0" algn="l">
              <a:lnSpc>
                <a:spcPct val="100000"/>
              </a:lnSpc>
              <a:spcBef>
                <a:spcPts val="0"/>
              </a:spcBef>
              <a:spcAft>
                <a:spcPts val="0"/>
              </a:spcAft>
              <a:buClr>
                <a:schemeClr val="dk1"/>
              </a:buClr>
              <a:buSzPts val="1800"/>
              <a:buFont typeface="Arial"/>
              <a:buNone/>
              <a:defRPr/>
            </a:lvl4pPr>
            <a:lvl5pPr indent="0" lvl="4" marL="0" algn="l">
              <a:lnSpc>
                <a:spcPct val="100000"/>
              </a:lnSpc>
              <a:spcBef>
                <a:spcPts val="0"/>
              </a:spcBef>
              <a:spcAft>
                <a:spcPts val="0"/>
              </a:spcAft>
              <a:buClr>
                <a:schemeClr val="dk1"/>
              </a:buClr>
              <a:buSzPts val="1800"/>
              <a:buFont typeface="Arial"/>
              <a:buNone/>
              <a:defRPr/>
            </a:lvl5pPr>
            <a:lvl6pPr indent="0" lvl="5" marL="0" algn="l">
              <a:lnSpc>
                <a:spcPct val="100000"/>
              </a:lnSpc>
              <a:spcBef>
                <a:spcPts val="0"/>
              </a:spcBef>
              <a:spcAft>
                <a:spcPts val="0"/>
              </a:spcAft>
              <a:buClr>
                <a:schemeClr val="dk1"/>
              </a:buClr>
              <a:buSzPts val="1800"/>
              <a:buFont typeface="Arial"/>
              <a:buNone/>
              <a:defRPr/>
            </a:lvl6pPr>
            <a:lvl7pPr indent="0" lvl="6" marL="0" algn="l">
              <a:lnSpc>
                <a:spcPct val="100000"/>
              </a:lnSpc>
              <a:spcBef>
                <a:spcPts val="0"/>
              </a:spcBef>
              <a:spcAft>
                <a:spcPts val="0"/>
              </a:spcAft>
              <a:buClr>
                <a:schemeClr val="dk1"/>
              </a:buClr>
              <a:buSzPts val="1800"/>
              <a:buFont typeface="Arial"/>
              <a:buNone/>
              <a:defRPr/>
            </a:lvl7pPr>
            <a:lvl8pPr indent="0" lvl="7" marL="0" algn="l">
              <a:lnSpc>
                <a:spcPct val="100000"/>
              </a:lnSpc>
              <a:spcBef>
                <a:spcPts val="0"/>
              </a:spcBef>
              <a:spcAft>
                <a:spcPts val="0"/>
              </a:spcAft>
              <a:buClr>
                <a:schemeClr val="dk1"/>
              </a:buClr>
              <a:buSzPts val="1800"/>
              <a:buFont typeface="Arial"/>
              <a:buNone/>
              <a:defRPr/>
            </a:lvl8pPr>
            <a:lvl9pPr indent="0" lvl="8" marL="0" algn="l">
              <a:lnSpc>
                <a:spcPct val="100000"/>
              </a:lnSpc>
              <a:spcBef>
                <a:spcPts val="0"/>
              </a:spcBef>
              <a:spcAft>
                <a:spcPts val="0"/>
              </a:spcAft>
              <a:buClr>
                <a:schemeClr val="dk1"/>
              </a:buClr>
              <a:buSzPts val="1800"/>
              <a:buFont typeface="Arial"/>
              <a:buNone/>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Only" type="titleOnly">
  <p:cSld name="TITLE_ONLY">
    <p:spTree>
      <p:nvGrpSpPr>
        <p:cNvPr id="134" name="Shape 134"/>
        <p:cNvGrpSpPr/>
        <p:nvPr/>
      </p:nvGrpSpPr>
      <p:grpSpPr>
        <a:xfrm>
          <a:off x="0" y="0"/>
          <a:ext cx="0" cy="0"/>
          <a:chOff x="0" y="0"/>
          <a:chExt cx="0" cy="0"/>
        </a:xfrm>
      </p:grpSpPr>
      <p:sp>
        <p:nvSpPr>
          <p:cNvPr id="135" name="Google Shape;135;p8"/>
          <p:cNvSpPr txBox="1"/>
          <p:nvPr>
            <p:ph type="title"/>
          </p:nvPr>
        </p:nvSpPr>
        <p:spPr>
          <a:xfrm>
            <a:off x="1009650" y="676275"/>
            <a:ext cx="7124700" cy="9239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6" name="Google Shape;136;p8"/>
          <p:cNvSpPr txBox="1"/>
          <p:nvPr>
            <p:ph idx="10" type="dt"/>
          </p:nvPr>
        </p:nvSpPr>
        <p:spPr>
          <a:xfrm>
            <a:off x="6437312" y="5951537"/>
            <a:ext cx="2133600" cy="365125"/>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Clr>
                <a:schemeClr val="dk1"/>
              </a:buClr>
              <a:buSzPts val="1800"/>
              <a:buFont typeface="Arial"/>
              <a:buNone/>
              <a:defRPr/>
            </a:lvl1pPr>
            <a:lvl2pPr lvl="1" algn="l">
              <a:lnSpc>
                <a:spcPct val="100000"/>
              </a:lnSpc>
              <a:spcBef>
                <a:spcPts val="0"/>
              </a:spcBef>
              <a:spcAft>
                <a:spcPts val="0"/>
              </a:spcAft>
              <a:buClr>
                <a:schemeClr val="dk1"/>
              </a:buClr>
              <a:buSzPts val="1800"/>
              <a:buNone/>
              <a:defRPr/>
            </a:lvl2pPr>
            <a:lvl3pPr lvl="2" algn="l">
              <a:lnSpc>
                <a:spcPct val="100000"/>
              </a:lnSpc>
              <a:spcBef>
                <a:spcPts val="0"/>
              </a:spcBef>
              <a:spcAft>
                <a:spcPts val="0"/>
              </a:spcAft>
              <a:buClr>
                <a:schemeClr val="dk1"/>
              </a:buClr>
              <a:buSzPts val="1800"/>
              <a:buNone/>
              <a:defRPr/>
            </a:lvl3pPr>
            <a:lvl4pPr lvl="3" algn="l">
              <a:lnSpc>
                <a:spcPct val="100000"/>
              </a:lnSpc>
              <a:spcBef>
                <a:spcPts val="0"/>
              </a:spcBef>
              <a:spcAft>
                <a:spcPts val="0"/>
              </a:spcAft>
              <a:buClr>
                <a:schemeClr val="dk1"/>
              </a:buClr>
              <a:buSzPts val="1800"/>
              <a:buNone/>
              <a:defRPr/>
            </a:lvl4pPr>
            <a:lvl5pPr lvl="4" algn="l">
              <a:lnSpc>
                <a:spcPct val="100000"/>
              </a:lnSpc>
              <a:spcBef>
                <a:spcPts val="0"/>
              </a:spcBef>
              <a:spcAft>
                <a:spcPts val="0"/>
              </a:spcAft>
              <a:buClr>
                <a:schemeClr val="dk1"/>
              </a:buClr>
              <a:buSzPts val="18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7" name="Google Shape;137;p8"/>
          <p:cNvSpPr txBox="1"/>
          <p:nvPr>
            <p:ph idx="11" type="ftr"/>
          </p:nvPr>
        </p:nvSpPr>
        <p:spPr>
          <a:xfrm>
            <a:off x="1181100" y="5951537"/>
            <a:ext cx="5256212" cy="365125"/>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Clr>
                <a:schemeClr val="dk1"/>
              </a:buClr>
              <a:buSzPts val="1800"/>
              <a:buFont typeface="Arial"/>
              <a:buNone/>
              <a:defRPr/>
            </a:lvl1pPr>
            <a:lvl2pPr lvl="1" algn="l">
              <a:lnSpc>
                <a:spcPct val="100000"/>
              </a:lnSpc>
              <a:spcBef>
                <a:spcPts val="0"/>
              </a:spcBef>
              <a:spcAft>
                <a:spcPts val="0"/>
              </a:spcAft>
              <a:buClr>
                <a:schemeClr val="dk1"/>
              </a:buClr>
              <a:buSzPts val="1800"/>
              <a:buNone/>
              <a:defRPr/>
            </a:lvl2pPr>
            <a:lvl3pPr lvl="2" algn="l">
              <a:lnSpc>
                <a:spcPct val="100000"/>
              </a:lnSpc>
              <a:spcBef>
                <a:spcPts val="0"/>
              </a:spcBef>
              <a:spcAft>
                <a:spcPts val="0"/>
              </a:spcAft>
              <a:buClr>
                <a:schemeClr val="dk1"/>
              </a:buClr>
              <a:buSzPts val="1800"/>
              <a:buNone/>
              <a:defRPr/>
            </a:lvl3pPr>
            <a:lvl4pPr lvl="3" algn="l">
              <a:lnSpc>
                <a:spcPct val="100000"/>
              </a:lnSpc>
              <a:spcBef>
                <a:spcPts val="0"/>
              </a:spcBef>
              <a:spcAft>
                <a:spcPts val="0"/>
              </a:spcAft>
              <a:buClr>
                <a:schemeClr val="dk1"/>
              </a:buClr>
              <a:buSzPts val="1800"/>
              <a:buNone/>
              <a:defRPr/>
            </a:lvl4pPr>
            <a:lvl5pPr lvl="4" algn="l">
              <a:lnSpc>
                <a:spcPct val="100000"/>
              </a:lnSpc>
              <a:spcBef>
                <a:spcPts val="0"/>
              </a:spcBef>
              <a:spcAft>
                <a:spcPts val="0"/>
              </a:spcAft>
              <a:buClr>
                <a:schemeClr val="dk1"/>
              </a:buClr>
              <a:buSzPts val="18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8" name="Google Shape;138;p8"/>
          <p:cNvSpPr txBox="1"/>
          <p:nvPr>
            <p:ph idx="12" type="sldNum"/>
          </p:nvPr>
        </p:nvSpPr>
        <p:spPr>
          <a:xfrm>
            <a:off x="573087" y="5951537"/>
            <a:ext cx="608012" cy="365125"/>
          </a:xfrm>
          <a:prstGeom prst="rect">
            <a:avLst/>
          </a:prstGeom>
          <a:noFill/>
          <a:ln>
            <a:noFill/>
          </a:ln>
        </p:spPr>
        <p:txBody>
          <a:bodyPr anchorCtr="0" anchor="b" bIns="45700" lIns="91425" spcFirstLastPara="1" rIns="91425" wrap="square" tIns="45700">
            <a:noAutofit/>
          </a:bodyPr>
          <a:lstStyle>
            <a:lvl1pPr indent="0" lvl="0" marL="0" algn="l">
              <a:lnSpc>
                <a:spcPct val="100000"/>
              </a:lnSpc>
              <a:spcBef>
                <a:spcPts val="0"/>
              </a:spcBef>
              <a:spcAft>
                <a:spcPts val="0"/>
              </a:spcAft>
              <a:buClr>
                <a:schemeClr val="dk1"/>
              </a:buClr>
              <a:buSzPts val="1800"/>
              <a:buFont typeface="Arial"/>
              <a:buNone/>
              <a:defRPr b="0" i="0" sz="1800" u="none">
                <a:solidFill>
                  <a:schemeClr val="dk1"/>
                </a:solidFill>
                <a:latin typeface="Arial"/>
                <a:ea typeface="Arial"/>
                <a:cs typeface="Arial"/>
                <a:sym typeface="Arial"/>
              </a:defRPr>
            </a:lvl1pPr>
            <a:lvl2pPr indent="0" lvl="1" marL="0" algn="l">
              <a:lnSpc>
                <a:spcPct val="100000"/>
              </a:lnSpc>
              <a:spcBef>
                <a:spcPts val="0"/>
              </a:spcBef>
              <a:spcAft>
                <a:spcPts val="0"/>
              </a:spcAft>
              <a:buClr>
                <a:schemeClr val="dk1"/>
              </a:buClr>
              <a:buSzPts val="1800"/>
              <a:buFont typeface="Arial"/>
              <a:buNone/>
              <a:defRPr b="0" i="0" sz="1800" u="none">
                <a:solidFill>
                  <a:schemeClr val="dk1"/>
                </a:solidFill>
                <a:latin typeface="Arial"/>
                <a:ea typeface="Arial"/>
                <a:cs typeface="Arial"/>
                <a:sym typeface="Arial"/>
              </a:defRPr>
            </a:lvl2pPr>
            <a:lvl3pPr indent="0" lvl="2" marL="0" algn="l">
              <a:lnSpc>
                <a:spcPct val="100000"/>
              </a:lnSpc>
              <a:spcBef>
                <a:spcPts val="0"/>
              </a:spcBef>
              <a:spcAft>
                <a:spcPts val="0"/>
              </a:spcAft>
              <a:buClr>
                <a:schemeClr val="dk1"/>
              </a:buClr>
              <a:buSzPts val="1800"/>
              <a:buFont typeface="Arial"/>
              <a:buNone/>
              <a:defRPr b="0" i="0" sz="1800" u="none">
                <a:solidFill>
                  <a:schemeClr val="dk1"/>
                </a:solidFill>
                <a:latin typeface="Arial"/>
                <a:ea typeface="Arial"/>
                <a:cs typeface="Arial"/>
                <a:sym typeface="Arial"/>
              </a:defRPr>
            </a:lvl3pPr>
            <a:lvl4pPr indent="0" lvl="3" marL="0" algn="l">
              <a:lnSpc>
                <a:spcPct val="100000"/>
              </a:lnSpc>
              <a:spcBef>
                <a:spcPts val="0"/>
              </a:spcBef>
              <a:spcAft>
                <a:spcPts val="0"/>
              </a:spcAft>
              <a:buClr>
                <a:schemeClr val="dk1"/>
              </a:buClr>
              <a:buSzPts val="1800"/>
              <a:buFont typeface="Arial"/>
              <a:buNone/>
              <a:defRPr b="0" i="0" sz="1800" u="none">
                <a:solidFill>
                  <a:schemeClr val="dk1"/>
                </a:solidFill>
                <a:latin typeface="Arial"/>
                <a:ea typeface="Arial"/>
                <a:cs typeface="Arial"/>
                <a:sym typeface="Arial"/>
              </a:defRPr>
            </a:lvl4pPr>
            <a:lvl5pPr indent="0" lvl="4" marL="0" algn="l">
              <a:lnSpc>
                <a:spcPct val="100000"/>
              </a:lnSpc>
              <a:spcBef>
                <a:spcPts val="0"/>
              </a:spcBef>
              <a:spcAft>
                <a:spcPts val="0"/>
              </a:spcAft>
              <a:buClr>
                <a:schemeClr val="dk1"/>
              </a:buClr>
              <a:buSzPts val="1800"/>
              <a:buFont typeface="Arial"/>
              <a:buNone/>
              <a:defRPr b="0" i="0" sz="1800" u="none">
                <a:solidFill>
                  <a:schemeClr val="dk1"/>
                </a:solidFill>
                <a:latin typeface="Arial"/>
                <a:ea typeface="Arial"/>
                <a:cs typeface="Arial"/>
                <a:sym typeface="Arial"/>
              </a:defRPr>
            </a:lvl5pPr>
            <a:lvl6pPr indent="0" lvl="5" marL="0" algn="l">
              <a:lnSpc>
                <a:spcPct val="100000"/>
              </a:lnSpc>
              <a:spcBef>
                <a:spcPts val="0"/>
              </a:spcBef>
              <a:spcAft>
                <a:spcPts val="0"/>
              </a:spcAft>
              <a:buClr>
                <a:schemeClr val="dk1"/>
              </a:buClr>
              <a:buSzPts val="1800"/>
              <a:buFont typeface="Arial"/>
              <a:buNone/>
              <a:defRPr b="0" i="0" sz="1800" u="none">
                <a:solidFill>
                  <a:schemeClr val="dk1"/>
                </a:solidFill>
                <a:latin typeface="Arial"/>
                <a:ea typeface="Arial"/>
                <a:cs typeface="Arial"/>
                <a:sym typeface="Arial"/>
              </a:defRPr>
            </a:lvl6pPr>
            <a:lvl7pPr indent="0" lvl="6" marL="0" algn="l">
              <a:lnSpc>
                <a:spcPct val="100000"/>
              </a:lnSpc>
              <a:spcBef>
                <a:spcPts val="0"/>
              </a:spcBef>
              <a:spcAft>
                <a:spcPts val="0"/>
              </a:spcAft>
              <a:buClr>
                <a:schemeClr val="dk1"/>
              </a:buClr>
              <a:buSzPts val="1800"/>
              <a:buFont typeface="Arial"/>
              <a:buNone/>
              <a:defRPr b="0" i="0" sz="1800" u="none">
                <a:solidFill>
                  <a:schemeClr val="dk1"/>
                </a:solidFill>
                <a:latin typeface="Arial"/>
                <a:ea typeface="Arial"/>
                <a:cs typeface="Arial"/>
                <a:sym typeface="Arial"/>
              </a:defRPr>
            </a:lvl7pPr>
            <a:lvl8pPr indent="0" lvl="7" marL="0" algn="l">
              <a:lnSpc>
                <a:spcPct val="100000"/>
              </a:lnSpc>
              <a:spcBef>
                <a:spcPts val="0"/>
              </a:spcBef>
              <a:spcAft>
                <a:spcPts val="0"/>
              </a:spcAft>
              <a:buClr>
                <a:schemeClr val="dk1"/>
              </a:buClr>
              <a:buSzPts val="1800"/>
              <a:buFont typeface="Arial"/>
              <a:buNone/>
              <a:defRPr b="0" i="0" sz="1800" u="none">
                <a:solidFill>
                  <a:schemeClr val="dk1"/>
                </a:solidFill>
                <a:latin typeface="Arial"/>
                <a:ea typeface="Arial"/>
                <a:cs typeface="Arial"/>
                <a:sym typeface="Arial"/>
              </a:defRPr>
            </a:lvl8pPr>
            <a:lvl9pPr indent="0" lvl="8" marL="0" algn="l">
              <a:lnSpc>
                <a:spcPct val="100000"/>
              </a:lnSpc>
              <a:spcBef>
                <a:spcPts val="0"/>
              </a:spcBef>
              <a:spcAft>
                <a:spcPts val="0"/>
              </a:spcAft>
              <a:buClr>
                <a:schemeClr val="dk1"/>
              </a:buClr>
              <a:buSzPts val="1800"/>
              <a:buFont typeface="Arial"/>
              <a:buNone/>
              <a:defRPr b="0" i="0" sz="1800" u="none">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ontent with Caption" type="objTx">
  <p:cSld name="OBJECT_WITH_CAPTION_TEXT">
    <p:spTree>
      <p:nvGrpSpPr>
        <p:cNvPr id="139" name="Shape 139"/>
        <p:cNvGrpSpPr/>
        <p:nvPr/>
      </p:nvGrpSpPr>
      <p:grpSpPr>
        <a:xfrm>
          <a:off x="0" y="0"/>
          <a:ext cx="0" cy="0"/>
          <a:chOff x="0" y="0"/>
          <a:chExt cx="0" cy="0"/>
        </a:xfrm>
      </p:grpSpPr>
      <p:sp>
        <p:nvSpPr>
          <p:cNvPr id="140" name="Google Shape;140;p9"/>
          <p:cNvSpPr txBox="1"/>
          <p:nvPr>
            <p:ph type="title"/>
          </p:nvPr>
        </p:nvSpPr>
        <p:spPr>
          <a:xfrm>
            <a:off x="457200" y="273050"/>
            <a:ext cx="3008313" cy="1162050"/>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Clr>
                <a:schemeClr val="dk1"/>
              </a:buClr>
              <a:buSzPts val="2000"/>
              <a:buFont typeface="Verdana"/>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41" name="Google Shape;141;p9"/>
          <p:cNvSpPr txBox="1"/>
          <p:nvPr>
            <p:ph idx="1" type="body"/>
          </p:nvPr>
        </p:nvSpPr>
        <p:spPr>
          <a:xfrm>
            <a:off x="3575050" y="273050"/>
            <a:ext cx="5111750" cy="5853113"/>
          </a:xfrm>
          <a:prstGeom prst="rect">
            <a:avLst/>
          </a:prstGeom>
          <a:noFill/>
          <a:ln>
            <a:noFill/>
          </a:ln>
        </p:spPr>
        <p:txBody>
          <a:bodyPr anchorCtr="0" anchor="ctr" bIns="45700" lIns="91425" spcFirstLastPara="1" rIns="91425" wrap="square" tIns="45700">
            <a:noAutofit/>
          </a:bodyPr>
          <a:lstStyle>
            <a:lvl1pPr indent="-431800" lvl="0" marL="457200" algn="l">
              <a:lnSpc>
                <a:spcPct val="100000"/>
              </a:lnSpc>
              <a:spcBef>
                <a:spcPts val="640"/>
              </a:spcBef>
              <a:spcAft>
                <a:spcPts val="0"/>
              </a:spcAft>
              <a:buSzPts val="3200"/>
              <a:buChar char="🞇"/>
              <a:defRPr sz="3200"/>
            </a:lvl1pPr>
            <a:lvl2pPr indent="-406400" lvl="1" marL="914400" algn="l">
              <a:lnSpc>
                <a:spcPct val="100000"/>
              </a:lnSpc>
              <a:spcBef>
                <a:spcPts val="600"/>
              </a:spcBef>
              <a:spcAft>
                <a:spcPts val="0"/>
              </a:spcAft>
              <a:buSzPts val="2800"/>
              <a:buChar char="🞇"/>
              <a:defRPr sz="2800"/>
            </a:lvl2pPr>
            <a:lvl3pPr indent="-381000" lvl="2" marL="1371600" algn="l">
              <a:lnSpc>
                <a:spcPct val="100000"/>
              </a:lnSpc>
              <a:spcBef>
                <a:spcPts val="600"/>
              </a:spcBef>
              <a:spcAft>
                <a:spcPts val="0"/>
              </a:spcAft>
              <a:buSzPts val="2400"/>
              <a:buChar char="🞇"/>
              <a:defRPr sz="2400"/>
            </a:lvl3pPr>
            <a:lvl4pPr indent="-355600" lvl="3" marL="1828800" algn="l">
              <a:lnSpc>
                <a:spcPct val="100000"/>
              </a:lnSpc>
              <a:spcBef>
                <a:spcPts val="600"/>
              </a:spcBef>
              <a:spcAft>
                <a:spcPts val="0"/>
              </a:spcAft>
              <a:buSzPts val="2000"/>
              <a:buChar char="🞇"/>
              <a:defRPr sz="2000"/>
            </a:lvl4pPr>
            <a:lvl5pPr indent="-355600" lvl="4" marL="2286000" algn="l">
              <a:lnSpc>
                <a:spcPct val="100000"/>
              </a:lnSpc>
              <a:spcBef>
                <a:spcPts val="600"/>
              </a:spcBef>
              <a:spcAft>
                <a:spcPts val="0"/>
              </a:spcAft>
              <a:buSzPts val="2000"/>
              <a:buChar char="🞇"/>
              <a:defRPr sz="2000"/>
            </a:lvl5pPr>
            <a:lvl6pPr indent="-228600" lvl="5" marL="2743200">
              <a:spcBef>
                <a:spcPts val="600"/>
              </a:spcBef>
              <a:spcAft>
                <a:spcPts val="0"/>
              </a:spcAft>
              <a:buSzPts val="1400"/>
              <a:buNone/>
              <a:defRPr sz="2000"/>
            </a:lvl6pPr>
            <a:lvl7pPr indent="-228600" lvl="6" marL="3200400">
              <a:spcBef>
                <a:spcPts val="0"/>
              </a:spcBef>
              <a:spcAft>
                <a:spcPts val="0"/>
              </a:spcAft>
              <a:buSzPts val="1400"/>
              <a:buNone/>
              <a:defRPr sz="2000"/>
            </a:lvl7pPr>
            <a:lvl8pPr indent="-228600" lvl="7" marL="3657600">
              <a:spcBef>
                <a:spcPts val="0"/>
              </a:spcBef>
              <a:spcAft>
                <a:spcPts val="0"/>
              </a:spcAft>
              <a:buSzPts val="1400"/>
              <a:buNone/>
              <a:defRPr sz="2000"/>
            </a:lvl8pPr>
            <a:lvl9pPr indent="-228600" lvl="8" marL="4114800">
              <a:spcBef>
                <a:spcPts val="0"/>
              </a:spcBef>
              <a:spcAft>
                <a:spcPts val="0"/>
              </a:spcAft>
              <a:buSzPts val="1400"/>
              <a:buNone/>
              <a:defRPr sz="2000"/>
            </a:lvl9pPr>
          </a:lstStyle>
          <a:p/>
        </p:txBody>
      </p:sp>
      <p:sp>
        <p:nvSpPr>
          <p:cNvPr id="142" name="Google Shape;142;p9"/>
          <p:cNvSpPr txBox="1"/>
          <p:nvPr>
            <p:ph idx="2" type="body"/>
          </p:nvPr>
        </p:nvSpPr>
        <p:spPr>
          <a:xfrm>
            <a:off x="457200" y="1435100"/>
            <a:ext cx="3008313" cy="4691063"/>
          </a:xfrm>
          <a:prstGeom prst="rect">
            <a:avLst/>
          </a:prstGeom>
          <a:noFill/>
          <a:ln>
            <a:noFill/>
          </a:ln>
        </p:spPr>
        <p:txBody>
          <a:bodyPr anchorCtr="0" anchor="ctr" bIns="45700" lIns="91425" spcFirstLastPara="1" rIns="91425" wrap="square" tIns="45700">
            <a:noAutofit/>
          </a:bodyPr>
          <a:lstStyle>
            <a:lvl1pPr indent="-228600" lvl="0" marL="457200" algn="l">
              <a:lnSpc>
                <a:spcPct val="100000"/>
              </a:lnSpc>
              <a:spcBef>
                <a:spcPts val="280"/>
              </a:spcBef>
              <a:spcAft>
                <a:spcPts val="0"/>
              </a:spcAft>
              <a:buSzPts val="1400"/>
              <a:buNone/>
              <a:defRPr sz="1400"/>
            </a:lvl1pPr>
            <a:lvl2pPr indent="-228600" lvl="1" marL="914400" algn="l">
              <a:lnSpc>
                <a:spcPct val="100000"/>
              </a:lnSpc>
              <a:spcBef>
                <a:spcPts val="600"/>
              </a:spcBef>
              <a:spcAft>
                <a:spcPts val="0"/>
              </a:spcAft>
              <a:buSzPts val="1200"/>
              <a:buNone/>
              <a:defRPr sz="1200"/>
            </a:lvl2pPr>
            <a:lvl3pPr indent="-228600" lvl="2" marL="1371600" algn="l">
              <a:lnSpc>
                <a:spcPct val="100000"/>
              </a:lnSpc>
              <a:spcBef>
                <a:spcPts val="600"/>
              </a:spcBef>
              <a:spcAft>
                <a:spcPts val="0"/>
              </a:spcAft>
              <a:buSzPts val="1000"/>
              <a:buNone/>
              <a:defRPr sz="1000"/>
            </a:lvl3pPr>
            <a:lvl4pPr indent="-228600" lvl="3" marL="1828800" algn="l">
              <a:lnSpc>
                <a:spcPct val="100000"/>
              </a:lnSpc>
              <a:spcBef>
                <a:spcPts val="600"/>
              </a:spcBef>
              <a:spcAft>
                <a:spcPts val="0"/>
              </a:spcAft>
              <a:buSzPts val="900"/>
              <a:buNone/>
              <a:defRPr sz="900"/>
            </a:lvl4pPr>
            <a:lvl5pPr indent="-228600" lvl="4" marL="2286000" algn="l">
              <a:lnSpc>
                <a:spcPct val="100000"/>
              </a:lnSpc>
              <a:spcBef>
                <a:spcPts val="600"/>
              </a:spcBef>
              <a:spcAft>
                <a:spcPts val="0"/>
              </a:spcAft>
              <a:buSzPts val="900"/>
              <a:buNone/>
              <a:defRPr sz="900"/>
            </a:lvl5pPr>
            <a:lvl6pPr indent="-228600" lvl="5" marL="2743200">
              <a:spcBef>
                <a:spcPts val="600"/>
              </a:spcBef>
              <a:spcAft>
                <a:spcPts val="0"/>
              </a:spcAft>
              <a:buSzPts val="900"/>
              <a:buNone/>
              <a:defRPr sz="900"/>
            </a:lvl6pPr>
            <a:lvl7pPr indent="-228600" lvl="6" marL="3200400">
              <a:spcBef>
                <a:spcPts val="0"/>
              </a:spcBef>
              <a:spcAft>
                <a:spcPts val="0"/>
              </a:spcAft>
              <a:buSzPts val="900"/>
              <a:buNone/>
              <a:defRPr sz="900"/>
            </a:lvl7pPr>
            <a:lvl8pPr indent="-228600" lvl="7" marL="3657600">
              <a:spcBef>
                <a:spcPts val="0"/>
              </a:spcBef>
              <a:spcAft>
                <a:spcPts val="0"/>
              </a:spcAft>
              <a:buSzPts val="900"/>
              <a:buNone/>
              <a:defRPr sz="900"/>
            </a:lvl8pPr>
            <a:lvl9pPr indent="-228600" lvl="8" marL="4114800">
              <a:spcBef>
                <a:spcPts val="0"/>
              </a:spcBef>
              <a:spcAft>
                <a:spcPts val="0"/>
              </a:spcAft>
              <a:buSzPts val="900"/>
              <a:buNone/>
              <a:defRPr sz="900"/>
            </a:lvl9pPr>
          </a:lstStyle>
          <a:p/>
        </p:txBody>
      </p:sp>
      <p:sp>
        <p:nvSpPr>
          <p:cNvPr id="143" name="Google Shape;143;p9"/>
          <p:cNvSpPr txBox="1"/>
          <p:nvPr>
            <p:ph idx="10" type="dt"/>
          </p:nvPr>
        </p:nvSpPr>
        <p:spPr>
          <a:xfrm>
            <a:off x="6437312" y="5951537"/>
            <a:ext cx="2133600" cy="365125"/>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Clr>
                <a:schemeClr val="dk1"/>
              </a:buClr>
              <a:buSzPts val="1800"/>
              <a:buNone/>
              <a:defRPr/>
            </a:lvl1pPr>
            <a:lvl2pPr lvl="1" algn="l">
              <a:lnSpc>
                <a:spcPct val="100000"/>
              </a:lnSpc>
              <a:spcBef>
                <a:spcPts val="0"/>
              </a:spcBef>
              <a:spcAft>
                <a:spcPts val="0"/>
              </a:spcAft>
              <a:buClr>
                <a:schemeClr val="dk1"/>
              </a:buClr>
              <a:buSzPts val="1800"/>
              <a:buNone/>
              <a:defRPr/>
            </a:lvl2pPr>
            <a:lvl3pPr lvl="2" algn="l">
              <a:lnSpc>
                <a:spcPct val="100000"/>
              </a:lnSpc>
              <a:spcBef>
                <a:spcPts val="0"/>
              </a:spcBef>
              <a:spcAft>
                <a:spcPts val="0"/>
              </a:spcAft>
              <a:buClr>
                <a:schemeClr val="dk1"/>
              </a:buClr>
              <a:buSzPts val="1800"/>
              <a:buNone/>
              <a:defRPr/>
            </a:lvl3pPr>
            <a:lvl4pPr lvl="3" algn="l">
              <a:lnSpc>
                <a:spcPct val="100000"/>
              </a:lnSpc>
              <a:spcBef>
                <a:spcPts val="0"/>
              </a:spcBef>
              <a:spcAft>
                <a:spcPts val="0"/>
              </a:spcAft>
              <a:buClr>
                <a:schemeClr val="dk1"/>
              </a:buClr>
              <a:buSzPts val="1800"/>
              <a:buNone/>
              <a:defRPr/>
            </a:lvl4pPr>
            <a:lvl5pPr lvl="4" algn="l">
              <a:lnSpc>
                <a:spcPct val="100000"/>
              </a:lnSpc>
              <a:spcBef>
                <a:spcPts val="0"/>
              </a:spcBef>
              <a:spcAft>
                <a:spcPts val="0"/>
              </a:spcAft>
              <a:buClr>
                <a:schemeClr val="dk1"/>
              </a:buClr>
              <a:buSzPts val="18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44" name="Google Shape;144;p9"/>
          <p:cNvSpPr txBox="1"/>
          <p:nvPr>
            <p:ph idx="11" type="ftr"/>
          </p:nvPr>
        </p:nvSpPr>
        <p:spPr>
          <a:xfrm>
            <a:off x="1181100" y="5951537"/>
            <a:ext cx="5256212" cy="365125"/>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Clr>
                <a:schemeClr val="dk1"/>
              </a:buClr>
              <a:buSzPts val="1800"/>
              <a:buNone/>
              <a:defRPr/>
            </a:lvl1pPr>
            <a:lvl2pPr lvl="1" algn="l">
              <a:lnSpc>
                <a:spcPct val="100000"/>
              </a:lnSpc>
              <a:spcBef>
                <a:spcPts val="0"/>
              </a:spcBef>
              <a:spcAft>
                <a:spcPts val="0"/>
              </a:spcAft>
              <a:buClr>
                <a:schemeClr val="dk1"/>
              </a:buClr>
              <a:buSzPts val="1800"/>
              <a:buNone/>
              <a:defRPr/>
            </a:lvl2pPr>
            <a:lvl3pPr lvl="2" algn="l">
              <a:lnSpc>
                <a:spcPct val="100000"/>
              </a:lnSpc>
              <a:spcBef>
                <a:spcPts val="0"/>
              </a:spcBef>
              <a:spcAft>
                <a:spcPts val="0"/>
              </a:spcAft>
              <a:buClr>
                <a:schemeClr val="dk1"/>
              </a:buClr>
              <a:buSzPts val="1800"/>
              <a:buNone/>
              <a:defRPr/>
            </a:lvl3pPr>
            <a:lvl4pPr lvl="3" algn="l">
              <a:lnSpc>
                <a:spcPct val="100000"/>
              </a:lnSpc>
              <a:spcBef>
                <a:spcPts val="0"/>
              </a:spcBef>
              <a:spcAft>
                <a:spcPts val="0"/>
              </a:spcAft>
              <a:buClr>
                <a:schemeClr val="dk1"/>
              </a:buClr>
              <a:buSzPts val="1800"/>
              <a:buNone/>
              <a:defRPr/>
            </a:lvl4pPr>
            <a:lvl5pPr lvl="4" algn="l">
              <a:lnSpc>
                <a:spcPct val="100000"/>
              </a:lnSpc>
              <a:spcBef>
                <a:spcPts val="0"/>
              </a:spcBef>
              <a:spcAft>
                <a:spcPts val="0"/>
              </a:spcAft>
              <a:buClr>
                <a:schemeClr val="dk1"/>
              </a:buClr>
              <a:buSzPts val="18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45" name="Google Shape;145;p9"/>
          <p:cNvSpPr txBox="1"/>
          <p:nvPr>
            <p:ph idx="12" type="sldNum"/>
          </p:nvPr>
        </p:nvSpPr>
        <p:spPr>
          <a:xfrm>
            <a:off x="573087" y="5951537"/>
            <a:ext cx="608012" cy="365125"/>
          </a:xfrm>
          <a:prstGeom prst="rect">
            <a:avLst/>
          </a:prstGeom>
          <a:noFill/>
          <a:ln>
            <a:noFill/>
          </a:ln>
        </p:spPr>
        <p:txBody>
          <a:bodyPr anchorCtr="0" anchor="b" bIns="45700" lIns="91425" spcFirstLastPara="1" rIns="91425" wrap="square" tIns="45700">
            <a:noAutofit/>
          </a:bodyPr>
          <a:lstStyle>
            <a:lvl1pPr indent="0" lvl="0" marL="0" algn="l">
              <a:lnSpc>
                <a:spcPct val="100000"/>
              </a:lnSpc>
              <a:spcBef>
                <a:spcPts val="0"/>
              </a:spcBef>
              <a:spcAft>
                <a:spcPts val="0"/>
              </a:spcAft>
              <a:buClr>
                <a:schemeClr val="dk1"/>
              </a:buClr>
              <a:buSzPts val="1800"/>
              <a:buFont typeface="Arial"/>
              <a:buNone/>
              <a:defRPr/>
            </a:lvl1pPr>
            <a:lvl2pPr indent="0" lvl="1" marL="0" algn="l">
              <a:lnSpc>
                <a:spcPct val="100000"/>
              </a:lnSpc>
              <a:spcBef>
                <a:spcPts val="0"/>
              </a:spcBef>
              <a:spcAft>
                <a:spcPts val="0"/>
              </a:spcAft>
              <a:buClr>
                <a:schemeClr val="dk1"/>
              </a:buClr>
              <a:buSzPts val="1800"/>
              <a:buFont typeface="Arial"/>
              <a:buNone/>
              <a:defRPr/>
            </a:lvl2pPr>
            <a:lvl3pPr indent="0" lvl="2" marL="0" algn="l">
              <a:lnSpc>
                <a:spcPct val="100000"/>
              </a:lnSpc>
              <a:spcBef>
                <a:spcPts val="0"/>
              </a:spcBef>
              <a:spcAft>
                <a:spcPts val="0"/>
              </a:spcAft>
              <a:buClr>
                <a:schemeClr val="dk1"/>
              </a:buClr>
              <a:buSzPts val="1800"/>
              <a:buFont typeface="Arial"/>
              <a:buNone/>
              <a:defRPr/>
            </a:lvl3pPr>
            <a:lvl4pPr indent="0" lvl="3" marL="0" algn="l">
              <a:lnSpc>
                <a:spcPct val="100000"/>
              </a:lnSpc>
              <a:spcBef>
                <a:spcPts val="0"/>
              </a:spcBef>
              <a:spcAft>
                <a:spcPts val="0"/>
              </a:spcAft>
              <a:buClr>
                <a:schemeClr val="dk1"/>
              </a:buClr>
              <a:buSzPts val="1800"/>
              <a:buFont typeface="Arial"/>
              <a:buNone/>
              <a:defRPr/>
            </a:lvl4pPr>
            <a:lvl5pPr indent="0" lvl="4" marL="0" algn="l">
              <a:lnSpc>
                <a:spcPct val="100000"/>
              </a:lnSpc>
              <a:spcBef>
                <a:spcPts val="0"/>
              </a:spcBef>
              <a:spcAft>
                <a:spcPts val="0"/>
              </a:spcAft>
              <a:buClr>
                <a:schemeClr val="dk1"/>
              </a:buClr>
              <a:buSzPts val="1800"/>
              <a:buFont typeface="Arial"/>
              <a:buNone/>
              <a:defRPr/>
            </a:lvl5pPr>
            <a:lvl6pPr indent="0" lvl="5" marL="0" algn="l">
              <a:lnSpc>
                <a:spcPct val="100000"/>
              </a:lnSpc>
              <a:spcBef>
                <a:spcPts val="0"/>
              </a:spcBef>
              <a:spcAft>
                <a:spcPts val="0"/>
              </a:spcAft>
              <a:buClr>
                <a:schemeClr val="dk1"/>
              </a:buClr>
              <a:buSzPts val="1800"/>
              <a:buFont typeface="Arial"/>
              <a:buNone/>
              <a:defRPr/>
            </a:lvl6pPr>
            <a:lvl7pPr indent="0" lvl="6" marL="0" algn="l">
              <a:lnSpc>
                <a:spcPct val="100000"/>
              </a:lnSpc>
              <a:spcBef>
                <a:spcPts val="0"/>
              </a:spcBef>
              <a:spcAft>
                <a:spcPts val="0"/>
              </a:spcAft>
              <a:buClr>
                <a:schemeClr val="dk1"/>
              </a:buClr>
              <a:buSzPts val="1800"/>
              <a:buFont typeface="Arial"/>
              <a:buNone/>
              <a:defRPr/>
            </a:lvl7pPr>
            <a:lvl8pPr indent="0" lvl="7" marL="0" algn="l">
              <a:lnSpc>
                <a:spcPct val="100000"/>
              </a:lnSpc>
              <a:spcBef>
                <a:spcPts val="0"/>
              </a:spcBef>
              <a:spcAft>
                <a:spcPts val="0"/>
              </a:spcAft>
              <a:buClr>
                <a:schemeClr val="dk1"/>
              </a:buClr>
              <a:buSzPts val="1800"/>
              <a:buFont typeface="Arial"/>
              <a:buNone/>
              <a:defRPr/>
            </a:lvl8pPr>
            <a:lvl9pPr indent="0" lvl="8" marL="0" algn="l">
              <a:lnSpc>
                <a:spcPct val="100000"/>
              </a:lnSpc>
              <a:spcBef>
                <a:spcPts val="0"/>
              </a:spcBef>
              <a:spcAft>
                <a:spcPts val="0"/>
              </a:spcAft>
              <a:buClr>
                <a:schemeClr val="dk1"/>
              </a:buClr>
              <a:buSzPts val="1800"/>
              <a:buFont typeface="Arial"/>
              <a:buNone/>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Picture with Caption" type="picTx">
  <p:cSld name="PICTURE_WITH_CAPTION_TEXT">
    <p:spTree>
      <p:nvGrpSpPr>
        <p:cNvPr id="146" name="Shape 146"/>
        <p:cNvGrpSpPr/>
        <p:nvPr/>
      </p:nvGrpSpPr>
      <p:grpSpPr>
        <a:xfrm>
          <a:off x="0" y="0"/>
          <a:ext cx="0" cy="0"/>
          <a:chOff x="0" y="0"/>
          <a:chExt cx="0" cy="0"/>
        </a:xfrm>
      </p:grpSpPr>
      <p:sp>
        <p:nvSpPr>
          <p:cNvPr id="147" name="Google Shape;147;p10"/>
          <p:cNvSpPr txBox="1"/>
          <p:nvPr>
            <p:ph type="title"/>
          </p:nvPr>
        </p:nvSpPr>
        <p:spPr>
          <a:xfrm>
            <a:off x="1792288" y="4800600"/>
            <a:ext cx="5486400" cy="566738"/>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Clr>
                <a:schemeClr val="dk1"/>
              </a:buClr>
              <a:buSzPts val="2000"/>
              <a:buFont typeface="Verdana"/>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48" name="Google Shape;148;p10"/>
          <p:cNvSpPr/>
          <p:nvPr>
            <p:ph idx="2" type="pic"/>
          </p:nvPr>
        </p:nvSpPr>
        <p:spPr>
          <a:xfrm>
            <a:off x="1792288" y="612775"/>
            <a:ext cx="5486400" cy="4114800"/>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640"/>
              </a:spcBef>
              <a:spcAft>
                <a:spcPts val="0"/>
              </a:spcAft>
              <a:buClr>
                <a:schemeClr val="dk2"/>
              </a:buClr>
              <a:buSzPts val="3200"/>
              <a:buFont typeface="Noto Sans Symbols"/>
              <a:buNone/>
              <a:defRPr b="0" i="0" sz="3200" u="none">
                <a:solidFill>
                  <a:schemeClr val="dk1"/>
                </a:solidFill>
                <a:latin typeface="Verdana"/>
                <a:ea typeface="Verdana"/>
                <a:cs typeface="Verdana"/>
                <a:sym typeface="Verdana"/>
              </a:defRPr>
            </a:lvl1pPr>
            <a:lvl2pPr lvl="1" marR="0" rtl="0" algn="l">
              <a:lnSpc>
                <a:spcPct val="100000"/>
              </a:lnSpc>
              <a:spcBef>
                <a:spcPts val="600"/>
              </a:spcBef>
              <a:spcAft>
                <a:spcPts val="0"/>
              </a:spcAft>
              <a:buClr>
                <a:schemeClr val="dk2"/>
              </a:buClr>
              <a:buSzPts val="2800"/>
              <a:buFont typeface="Noto Sans Symbols"/>
              <a:buNone/>
              <a:defRPr b="0" i="0" sz="2800" u="none" cap="none" strike="noStrike">
                <a:solidFill>
                  <a:schemeClr val="dk1"/>
                </a:solidFill>
                <a:latin typeface="Verdana"/>
                <a:ea typeface="Verdana"/>
                <a:cs typeface="Verdana"/>
                <a:sym typeface="Verdana"/>
              </a:defRPr>
            </a:lvl2pPr>
            <a:lvl3pPr lvl="2" marR="0" rtl="0" algn="l">
              <a:lnSpc>
                <a:spcPct val="100000"/>
              </a:lnSpc>
              <a:spcBef>
                <a:spcPts val="600"/>
              </a:spcBef>
              <a:spcAft>
                <a:spcPts val="0"/>
              </a:spcAft>
              <a:buClr>
                <a:schemeClr val="dk2"/>
              </a:buClr>
              <a:buSzPts val="2400"/>
              <a:buFont typeface="Noto Sans Symbols"/>
              <a:buNone/>
              <a:defRPr b="0" i="0" sz="2400" u="none" cap="none" strike="noStrike">
                <a:solidFill>
                  <a:schemeClr val="dk1"/>
                </a:solidFill>
                <a:latin typeface="Verdana"/>
                <a:ea typeface="Verdana"/>
                <a:cs typeface="Verdana"/>
                <a:sym typeface="Verdana"/>
              </a:defRPr>
            </a:lvl3pPr>
            <a:lvl4pPr lvl="3" marR="0" rtl="0" algn="l">
              <a:lnSpc>
                <a:spcPct val="100000"/>
              </a:lnSpc>
              <a:spcBef>
                <a:spcPts val="600"/>
              </a:spcBef>
              <a:spcAft>
                <a:spcPts val="0"/>
              </a:spcAft>
              <a:buClr>
                <a:schemeClr val="dk2"/>
              </a:buClr>
              <a:buSzPts val="2000"/>
              <a:buFont typeface="Noto Sans Symbols"/>
              <a:buNone/>
              <a:defRPr b="0" i="0" sz="2000" u="none" cap="none" strike="noStrike">
                <a:solidFill>
                  <a:schemeClr val="dk1"/>
                </a:solidFill>
                <a:latin typeface="Verdana"/>
                <a:ea typeface="Verdana"/>
                <a:cs typeface="Verdana"/>
                <a:sym typeface="Verdana"/>
              </a:defRPr>
            </a:lvl4pPr>
            <a:lvl5pPr lvl="4" marR="0" rtl="0" algn="l">
              <a:lnSpc>
                <a:spcPct val="100000"/>
              </a:lnSpc>
              <a:spcBef>
                <a:spcPts val="600"/>
              </a:spcBef>
              <a:spcAft>
                <a:spcPts val="0"/>
              </a:spcAft>
              <a:buClr>
                <a:schemeClr val="dk2"/>
              </a:buClr>
              <a:buSzPts val="2000"/>
              <a:buFont typeface="Noto Sans Symbols"/>
              <a:buNone/>
              <a:defRPr b="0" i="0" sz="2000" u="none" cap="none" strike="noStrike">
                <a:solidFill>
                  <a:schemeClr val="dk1"/>
                </a:solidFill>
                <a:latin typeface="Verdana"/>
                <a:ea typeface="Verdana"/>
                <a:cs typeface="Verdana"/>
                <a:sym typeface="Verdana"/>
              </a:defRPr>
            </a:lvl5pPr>
            <a:lvl6pPr lvl="5">
              <a:spcBef>
                <a:spcPts val="600"/>
              </a:spcBef>
              <a:spcAft>
                <a:spcPts val="0"/>
              </a:spcAft>
              <a:buSzPts val="2000"/>
              <a:buFont typeface="Arial"/>
              <a:buNone/>
              <a:defRPr sz="2000"/>
            </a:lvl6pPr>
            <a:lvl7pPr lvl="6">
              <a:spcBef>
                <a:spcPts val="0"/>
              </a:spcBef>
              <a:spcAft>
                <a:spcPts val="0"/>
              </a:spcAft>
              <a:buSzPts val="2000"/>
              <a:buFont typeface="Arial"/>
              <a:buNone/>
              <a:defRPr sz="2000"/>
            </a:lvl7pPr>
            <a:lvl8pPr lvl="7">
              <a:spcBef>
                <a:spcPts val="0"/>
              </a:spcBef>
              <a:spcAft>
                <a:spcPts val="0"/>
              </a:spcAft>
              <a:buSzPts val="2000"/>
              <a:buFont typeface="Arial"/>
              <a:buNone/>
              <a:defRPr sz="2000"/>
            </a:lvl8pPr>
            <a:lvl9pPr lvl="8">
              <a:spcBef>
                <a:spcPts val="0"/>
              </a:spcBef>
              <a:spcAft>
                <a:spcPts val="0"/>
              </a:spcAft>
              <a:buSzPts val="2000"/>
              <a:buFont typeface="Arial"/>
              <a:buNone/>
              <a:defRPr sz="2000"/>
            </a:lvl9pPr>
          </a:lstStyle>
          <a:p/>
        </p:txBody>
      </p:sp>
      <p:sp>
        <p:nvSpPr>
          <p:cNvPr id="149" name="Google Shape;149;p10"/>
          <p:cNvSpPr txBox="1"/>
          <p:nvPr>
            <p:ph idx="1" type="body"/>
          </p:nvPr>
        </p:nvSpPr>
        <p:spPr>
          <a:xfrm>
            <a:off x="1792288" y="5367338"/>
            <a:ext cx="5486400" cy="804862"/>
          </a:xfrm>
          <a:prstGeom prst="rect">
            <a:avLst/>
          </a:prstGeom>
          <a:noFill/>
          <a:ln>
            <a:noFill/>
          </a:ln>
        </p:spPr>
        <p:txBody>
          <a:bodyPr anchorCtr="0" anchor="ctr" bIns="45700" lIns="91425" spcFirstLastPara="1" rIns="91425" wrap="square" tIns="45700">
            <a:noAutofit/>
          </a:bodyPr>
          <a:lstStyle>
            <a:lvl1pPr indent="-228600" lvl="0" marL="457200" algn="l">
              <a:lnSpc>
                <a:spcPct val="100000"/>
              </a:lnSpc>
              <a:spcBef>
                <a:spcPts val="280"/>
              </a:spcBef>
              <a:spcAft>
                <a:spcPts val="0"/>
              </a:spcAft>
              <a:buSzPts val="1400"/>
              <a:buNone/>
              <a:defRPr sz="1400"/>
            </a:lvl1pPr>
            <a:lvl2pPr indent="-228600" lvl="1" marL="914400" algn="l">
              <a:lnSpc>
                <a:spcPct val="100000"/>
              </a:lnSpc>
              <a:spcBef>
                <a:spcPts val="600"/>
              </a:spcBef>
              <a:spcAft>
                <a:spcPts val="0"/>
              </a:spcAft>
              <a:buSzPts val="1200"/>
              <a:buNone/>
              <a:defRPr sz="1200"/>
            </a:lvl2pPr>
            <a:lvl3pPr indent="-228600" lvl="2" marL="1371600" algn="l">
              <a:lnSpc>
                <a:spcPct val="100000"/>
              </a:lnSpc>
              <a:spcBef>
                <a:spcPts val="600"/>
              </a:spcBef>
              <a:spcAft>
                <a:spcPts val="0"/>
              </a:spcAft>
              <a:buSzPts val="1000"/>
              <a:buNone/>
              <a:defRPr sz="1000"/>
            </a:lvl3pPr>
            <a:lvl4pPr indent="-228600" lvl="3" marL="1828800" algn="l">
              <a:lnSpc>
                <a:spcPct val="100000"/>
              </a:lnSpc>
              <a:spcBef>
                <a:spcPts val="600"/>
              </a:spcBef>
              <a:spcAft>
                <a:spcPts val="0"/>
              </a:spcAft>
              <a:buSzPts val="900"/>
              <a:buNone/>
              <a:defRPr sz="900"/>
            </a:lvl4pPr>
            <a:lvl5pPr indent="-228600" lvl="4" marL="2286000" algn="l">
              <a:lnSpc>
                <a:spcPct val="100000"/>
              </a:lnSpc>
              <a:spcBef>
                <a:spcPts val="600"/>
              </a:spcBef>
              <a:spcAft>
                <a:spcPts val="0"/>
              </a:spcAft>
              <a:buSzPts val="900"/>
              <a:buNone/>
              <a:defRPr sz="900"/>
            </a:lvl5pPr>
            <a:lvl6pPr indent="-228600" lvl="5" marL="2743200">
              <a:spcBef>
                <a:spcPts val="600"/>
              </a:spcBef>
              <a:spcAft>
                <a:spcPts val="0"/>
              </a:spcAft>
              <a:buSzPts val="900"/>
              <a:buNone/>
              <a:defRPr sz="900"/>
            </a:lvl6pPr>
            <a:lvl7pPr indent="-228600" lvl="6" marL="3200400">
              <a:spcBef>
                <a:spcPts val="0"/>
              </a:spcBef>
              <a:spcAft>
                <a:spcPts val="0"/>
              </a:spcAft>
              <a:buSzPts val="900"/>
              <a:buNone/>
              <a:defRPr sz="900"/>
            </a:lvl7pPr>
            <a:lvl8pPr indent="-228600" lvl="7" marL="3657600">
              <a:spcBef>
                <a:spcPts val="0"/>
              </a:spcBef>
              <a:spcAft>
                <a:spcPts val="0"/>
              </a:spcAft>
              <a:buSzPts val="900"/>
              <a:buNone/>
              <a:defRPr sz="900"/>
            </a:lvl8pPr>
            <a:lvl9pPr indent="-228600" lvl="8" marL="4114800">
              <a:spcBef>
                <a:spcPts val="0"/>
              </a:spcBef>
              <a:spcAft>
                <a:spcPts val="0"/>
              </a:spcAft>
              <a:buSzPts val="900"/>
              <a:buNone/>
              <a:defRPr sz="900"/>
            </a:lvl9pPr>
          </a:lstStyle>
          <a:p/>
        </p:txBody>
      </p:sp>
      <p:sp>
        <p:nvSpPr>
          <p:cNvPr id="150" name="Google Shape;150;p10"/>
          <p:cNvSpPr txBox="1"/>
          <p:nvPr>
            <p:ph idx="10" type="dt"/>
          </p:nvPr>
        </p:nvSpPr>
        <p:spPr>
          <a:xfrm>
            <a:off x="6437312" y="5951537"/>
            <a:ext cx="2133600" cy="365125"/>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Clr>
                <a:schemeClr val="dk1"/>
              </a:buClr>
              <a:buSzPts val="1800"/>
              <a:buNone/>
              <a:defRPr/>
            </a:lvl1pPr>
            <a:lvl2pPr lvl="1" algn="l">
              <a:lnSpc>
                <a:spcPct val="100000"/>
              </a:lnSpc>
              <a:spcBef>
                <a:spcPts val="0"/>
              </a:spcBef>
              <a:spcAft>
                <a:spcPts val="0"/>
              </a:spcAft>
              <a:buClr>
                <a:schemeClr val="dk1"/>
              </a:buClr>
              <a:buSzPts val="1800"/>
              <a:buNone/>
              <a:defRPr/>
            </a:lvl2pPr>
            <a:lvl3pPr lvl="2" algn="l">
              <a:lnSpc>
                <a:spcPct val="100000"/>
              </a:lnSpc>
              <a:spcBef>
                <a:spcPts val="0"/>
              </a:spcBef>
              <a:spcAft>
                <a:spcPts val="0"/>
              </a:spcAft>
              <a:buClr>
                <a:schemeClr val="dk1"/>
              </a:buClr>
              <a:buSzPts val="1800"/>
              <a:buNone/>
              <a:defRPr/>
            </a:lvl3pPr>
            <a:lvl4pPr lvl="3" algn="l">
              <a:lnSpc>
                <a:spcPct val="100000"/>
              </a:lnSpc>
              <a:spcBef>
                <a:spcPts val="0"/>
              </a:spcBef>
              <a:spcAft>
                <a:spcPts val="0"/>
              </a:spcAft>
              <a:buClr>
                <a:schemeClr val="dk1"/>
              </a:buClr>
              <a:buSzPts val="1800"/>
              <a:buNone/>
              <a:defRPr/>
            </a:lvl4pPr>
            <a:lvl5pPr lvl="4" algn="l">
              <a:lnSpc>
                <a:spcPct val="100000"/>
              </a:lnSpc>
              <a:spcBef>
                <a:spcPts val="0"/>
              </a:spcBef>
              <a:spcAft>
                <a:spcPts val="0"/>
              </a:spcAft>
              <a:buClr>
                <a:schemeClr val="dk1"/>
              </a:buClr>
              <a:buSzPts val="18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51" name="Google Shape;151;p10"/>
          <p:cNvSpPr txBox="1"/>
          <p:nvPr>
            <p:ph idx="11" type="ftr"/>
          </p:nvPr>
        </p:nvSpPr>
        <p:spPr>
          <a:xfrm>
            <a:off x="1181100" y="5951537"/>
            <a:ext cx="5256212" cy="365125"/>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Clr>
                <a:schemeClr val="dk1"/>
              </a:buClr>
              <a:buSzPts val="1800"/>
              <a:buNone/>
              <a:defRPr/>
            </a:lvl1pPr>
            <a:lvl2pPr lvl="1" algn="l">
              <a:lnSpc>
                <a:spcPct val="100000"/>
              </a:lnSpc>
              <a:spcBef>
                <a:spcPts val="0"/>
              </a:spcBef>
              <a:spcAft>
                <a:spcPts val="0"/>
              </a:spcAft>
              <a:buClr>
                <a:schemeClr val="dk1"/>
              </a:buClr>
              <a:buSzPts val="1800"/>
              <a:buNone/>
              <a:defRPr/>
            </a:lvl2pPr>
            <a:lvl3pPr lvl="2" algn="l">
              <a:lnSpc>
                <a:spcPct val="100000"/>
              </a:lnSpc>
              <a:spcBef>
                <a:spcPts val="0"/>
              </a:spcBef>
              <a:spcAft>
                <a:spcPts val="0"/>
              </a:spcAft>
              <a:buClr>
                <a:schemeClr val="dk1"/>
              </a:buClr>
              <a:buSzPts val="1800"/>
              <a:buNone/>
              <a:defRPr/>
            </a:lvl3pPr>
            <a:lvl4pPr lvl="3" algn="l">
              <a:lnSpc>
                <a:spcPct val="100000"/>
              </a:lnSpc>
              <a:spcBef>
                <a:spcPts val="0"/>
              </a:spcBef>
              <a:spcAft>
                <a:spcPts val="0"/>
              </a:spcAft>
              <a:buClr>
                <a:schemeClr val="dk1"/>
              </a:buClr>
              <a:buSzPts val="1800"/>
              <a:buNone/>
              <a:defRPr/>
            </a:lvl4pPr>
            <a:lvl5pPr lvl="4" algn="l">
              <a:lnSpc>
                <a:spcPct val="100000"/>
              </a:lnSpc>
              <a:spcBef>
                <a:spcPts val="0"/>
              </a:spcBef>
              <a:spcAft>
                <a:spcPts val="0"/>
              </a:spcAft>
              <a:buClr>
                <a:schemeClr val="dk1"/>
              </a:buClr>
              <a:buSzPts val="18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52" name="Google Shape;152;p10"/>
          <p:cNvSpPr txBox="1"/>
          <p:nvPr>
            <p:ph idx="12" type="sldNum"/>
          </p:nvPr>
        </p:nvSpPr>
        <p:spPr>
          <a:xfrm>
            <a:off x="573087" y="5951537"/>
            <a:ext cx="608012" cy="365125"/>
          </a:xfrm>
          <a:prstGeom prst="rect">
            <a:avLst/>
          </a:prstGeom>
          <a:noFill/>
          <a:ln>
            <a:noFill/>
          </a:ln>
        </p:spPr>
        <p:txBody>
          <a:bodyPr anchorCtr="0" anchor="b" bIns="45700" lIns="91425" spcFirstLastPara="1" rIns="91425" wrap="square" tIns="45700">
            <a:noAutofit/>
          </a:bodyPr>
          <a:lstStyle>
            <a:lvl1pPr indent="0" lvl="0" marL="0" algn="l">
              <a:lnSpc>
                <a:spcPct val="100000"/>
              </a:lnSpc>
              <a:spcBef>
                <a:spcPts val="0"/>
              </a:spcBef>
              <a:spcAft>
                <a:spcPts val="0"/>
              </a:spcAft>
              <a:buClr>
                <a:schemeClr val="dk1"/>
              </a:buClr>
              <a:buSzPts val="1800"/>
              <a:buFont typeface="Arial"/>
              <a:buNone/>
              <a:defRPr/>
            </a:lvl1pPr>
            <a:lvl2pPr indent="0" lvl="1" marL="0" algn="l">
              <a:lnSpc>
                <a:spcPct val="100000"/>
              </a:lnSpc>
              <a:spcBef>
                <a:spcPts val="0"/>
              </a:spcBef>
              <a:spcAft>
                <a:spcPts val="0"/>
              </a:spcAft>
              <a:buClr>
                <a:schemeClr val="dk1"/>
              </a:buClr>
              <a:buSzPts val="1800"/>
              <a:buFont typeface="Arial"/>
              <a:buNone/>
              <a:defRPr/>
            </a:lvl2pPr>
            <a:lvl3pPr indent="0" lvl="2" marL="0" algn="l">
              <a:lnSpc>
                <a:spcPct val="100000"/>
              </a:lnSpc>
              <a:spcBef>
                <a:spcPts val="0"/>
              </a:spcBef>
              <a:spcAft>
                <a:spcPts val="0"/>
              </a:spcAft>
              <a:buClr>
                <a:schemeClr val="dk1"/>
              </a:buClr>
              <a:buSzPts val="1800"/>
              <a:buFont typeface="Arial"/>
              <a:buNone/>
              <a:defRPr/>
            </a:lvl3pPr>
            <a:lvl4pPr indent="0" lvl="3" marL="0" algn="l">
              <a:lnSpc>
                <a:spcPct val="100000"/>
              </a:lnSpc>
              <a:spcBef>
                <a:spcPts val="0"/>
              </a:spcBef>
              <a:spcAft>
                <a:spcPts val="0"/>
              </a:spcAft>
              <a:buClr>
                <a:schemeClr val="dk1"/>
              </a:buClr>
              <a:buSzPts val="1800"/>
              <a:buFont typeface="Arial"/>
              <a:buNone/>
              <a:defRPr/>
            </a:lvl4pPr>
            <a:lvl5pPr indent="0" lvl="4" marL="0" algn="l">
              <a:lnSpc>
                <a:spcPct val="100000"/>
              </a:lnSpc>
              <a:spcBef>
                <a:spcPts val="0"/>
              </a:spcBef>
              <a:spcAft>
                <a:spcPts val="0"/>
              </a:spcAft>
              <a:buClr>
                <a:schemeClr val="dk1"/>
              </a:buClr>
              <a:buSzPts val="1800"/>
              <a:buFont typeface="Arial"/>
              <a:buNone/>
              <a:defRPr/>
            </a:lvl5pPr>
            <a:lvl6pPr indent="0" lvl="5" marL="0" algn="l">
              <a:lnSpc>
                <a:spcPct val="100000"/>
              </a:lnSpc>
              <a:spcBef>
                <a:spcPts val="0"/>
              </a:spcBef>
              <a:spcAft>
                <a:spcPts val="0"/>
              </a:spcAft>
              <a:buClr>
                <a:schemeClr val="dk1"/>
              </a:buClr>
              <a:buSzPts val="1800"/>
              <a:buFont typeface="Arial"/>
              <a:buNone/>
              <a:defRPr/>
            </a:lvl6pPr>
            <a:lvl7pPr indent="0" lvl="6" marL="0" algn="l">
              <a:lnSpc>
                <a:spcPct val="100000"/>
              </a:lnSpc>
              <a:spcBef>
                <a:spcPts val="0"/>
              </a:spcBef>
              <a:spcAft>
                <a:spcPts val="0"/>
              </a:spcAft>
              <a:buClr>
                <a:schemeClr val="dk1"/>
              </a:buClr>
              <a:buSzPts val="1800"/>
              <a:buFont typeface="Arial"/>
              <a:buNone/>
              <a:defRPr/>
            </a:lvl7pPr>
            <a:lvl8pPr indent="0" lvl="7" marL="0" algn="l">
              <a:lnSpc>
                <a:spcPct val="100000"/>
              </a:lnSpc>
              <a:spcBef>
                <a:spcPts val="0"/>
              </a:spcBef>
              <a:spcAft>
                <a:spcPts val="0"/>
              </a:spcAft>
              <a:buClr>
                <a:schemeClr val="dk1"/>
              </a:buClr>
              <a:buSzPts val="1800"/>
              <a:buFont typeface="Arial"/>
              <a:buNone/>
              <a:defRPr/>
            </a:lvl8pPr>
            <a:lvl9pPr indent="0" lvl="8" marL="0" algn="l">
              <a:lnSpc>
                <a:spcPct val="100000"/>
              </a:lnSpc>
              <a:spcBef>
                <a:spcPts val="0"/>
              </a:spcBef>
              <a:spcAft>
                <a:spcPts val="0"/>
              </a:spcAft>
              <a:buClr>
                <a:schemeClr val="dk1"/>
              </a:buClr>
              <a:buSzPts val="1800"/>
              <a:buFont typeface="Arial"/>
              <a:buNone/>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Vertical Text" type="vertTx">
  <p:cSld name="VERTICAL_TEXT">
    <p:spTree>
      <p:nvGrpSpPr>
        <p:cNvPr id="153" name="Shape 153"/>
        <p:cNvGrpSpPr/>
        <p:nvPr/>
      </p:nvGrpSpPr>
      <p:grpSpPr>
        <a:xfrm>
          <a:off x="0" y="0"/>
          <a:ext cx="0" cy="0"/>
          <a:chOff x="0" y="0"/>
          <a:chExt cx="0" cy="0"/>
        </a:xfrm>
      </p:grpSpPr>
      <p:sp>
        <p:nvSpPr>
          <p:cNvPr id="154" name="Google Shape;154;p11"/>
          <p:cNvSpPr txBox="1"/>
          <p:nvPr>
            <p:ph type="title"/>
          </p:nvPr>
        </p:nvSpPr>
        <p:spPr>
          <a:xfrm>
            <a:off x="1009650" y="676275"/>
            <a:ext cx="7124700" cy="9239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55" name="Google Shape;155;p11"/>
          <p:cNvSpPr txBox="1"/>
          <p:nvPr>
            <p:ph idx="1" type="body"/>
          </p:nvPr>
        </p:nvSpPr>
        <p:spPr>
          <a:xfrm rot="5400000">
            <a:off x="2545556" y="270668"/>
            <a:ext cx="4052887" cy="7124700"/>
          </a:xfrm>
          <a:prstGeom prst="rect">
            <a:avLst/>
          </a:prstGeom>
          <a:noFill/>
          <a:ln>
            <a:noFill/>
          </a:ln>
        </p:spPr>
        <p:txBody>
          <a:bodyPr anchorCtr="0" anchor="ctr" bIns="45700" lIns="91425" spcFirstLastPara="1" rIns="91425" wrap="square" tIns="45700">
            <a:noAutofit/>
          </a:bodyPr>
          <a:lstStyle>
            <a:lvl1pPr indent="-342900" lvl="0" marL="457200" algn="l">
              <a:lnSpc>
                <a:spcPct val="100000"/>
              </a:lnSpc>
              <a:spcBef>
                <a:spcPts val="360"/>
              </a:spcBef>
              <a:spcAft>
                <a:spcPts val="0"/>
              </a:spcAft>
              <a:buSzPts val="1800"/>
              <a:buChar char="🞇"/>
              <a:defRPr/>
            </a:lvl1pPr>
            <a:lvl2pPr indent="-342900" lvl="1" marL="914400" algn="l">
              <a:lnSpc>
                <a:spcPct val="100000"/>
              </a:lnSpc>
              <a:spcBef>
                <a:spcPts val="600"/>
              </a:spcBef>
              <a:spcAft>
                <a:spcPts val="0"/>
              </a:spcAft>
              <a:buSzPts val="1800"/>
              <a:buChar char="🞇"/>
              <a:defRPr/>
            </a:lvl2pPr>
            <a:lvl3pPr indent="-342900" lvl="2" marL="1371600" algn="l">
              <a:lnSpc>
                <a:spcPct val="100000"/>
              </a:lnSpc>
              <a:spcBef>
                <a:spcPts val="600"/>
              </a:spcBef>
              <a:spcAft>
                <a:spcPts val="0"/>
              </a:spcAft>
              <a:buSzPts val="1800"/>
              <a:buChar char="🞇"/>
              <a:defRPr/>
            </a:lvl3pPr>
            <a:lvl4pPr indent="-342900" lvl="3" marL="1828800" algn="l">
              <a:lnSpc>
                <a:spcPct val="100000"/>
              </a:lnSpc>
              <a:spcBef>
                <a:spcPts val="600"/>
              </a:spcBef>
              <a:spcAft>
                <a:spcPts val="0"/>
              </a:spcAft>
              <a:buSzPts val="1800"/>
              <a:buChar char="🞇"/>
              <a:defRPr/>
            </a:lvl4pPr>
            <a:lvl5pPr indent="-342900" lvl="4" marL="2286000" algn="l">
              <a:lnSpc>
                <a:spcPct val="100000"/>
              </a:lnSpc>
              <a:spcBef>
                <a:spcPts val="600"/>
              </a:spcBef>
              <a:spcAft>
                <a:spcPts val="0"/>
              </a:spcAft>
              <a:buSzPts val="1800"/>
              <a:buChar char="🞇"/>
              <a:defRPr/>
            </a:lvl5pPr>
            <a:lvl6pPr indent="-228600" lvl="5" marL="2743200">
              <a:spcBef>
                <a:spcPts val="600"/>
              </a:spcBef>
              <a:spcAft>
                <a:spcPts val="0"/>
              </a:spcAft>
              <a:buSzPts val="1400"/>
              <a:buNone/>
              <a:defRPr/>
            </a:lvl6pPr>
            <a:lvl7pPr indent="-228600" lvl="6" marL="3200400">
              <a:spcBef>
                <a:spcPts val="0"/>
              </a:spcBef>
              <a:spcAft>
                <a:spcPts val="0"/>
              </a:spcAft>
              <a:buSzPts val="1400"/>
              <a:buNone/>
              <a:defRPr/>
            </a:lvl7pPr>
            <a:lvl8pPr indent="-228600" lvl="7" marL="3657600">
              <a:spcBef>
                <a:spcPts val="0"/>
              </a:spcBef>
              <a:spcAft>
                <a:spcPts val="0"/>
              </a:spcAft>
              <a:buSzPts val="1400"/>
              <a:buNone/>
              <a:defRPr/>
            </a:lvl8pPr>
            <a:lvl9pPr indent="-228600" lvl="8" marL="4114800">
              <a:spcBef>
                <a:spcPts val="0"/>
              </a:spcBef>
              <a:spcAft>
                <a:spcPts val="0"/>
              </a:spcAft>
              <a:buSzPts val="1400"/>
              <a:buNone/>
              <a:defRPr/>
            </a:lvl9pPr>
          </a:lstStyle>
          <a:p/>
        </p:txBody>
      </p:sp>
      <p:sp>
        <p:nvSpPr>
          <p:cNvPr id="156" name="Google Shape;156;p11"/>
          <p:cNvSpPr txBox="1"/>
          <p:nvPr>
            <p:ph idx="10" type="dt"/>
          </p:nvPr>
        </p:nvSpPr>
        <p:spPr>
          <a:xfrm>
            <a:off x="6437312" y="5951537"/>
            <a:ext cx="2133600" cy="365125"/>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Clr>
                <a:schemeClr val="dk1"/>
              </a:buClr>
              <a:buSzPts val="1800"/>
              <a:buFont typeface="Arial"/>
              <a:buNone/>
              <a:defRPr/>
            </a:lvl1pPr>
            <a:lvl2pPr lvl="1" algn="l">
              <a:lnSpc>
                <a:spcPct val="100000"/>
              </a:lnSpc>
              <a:spcBef>
                <a:spcPts val="0"/>
              </a:spcBef>
              <a:spcAft>
                <a:spcPts val="0"/>
              </a:spcAft>
              <a:buClr>
                <a:schemeClr val="dk1"/>
              </a:buClr>
              <a:buSzPts val="1800"/>
              <a:buNone/>
              <a:defRPr/>
            </a:lvl2pPr>
            <a:lvl3pPr lvl="2" algn="l">
              <a:lnSpc>
                <a:spcPct val="100000"/>
              </a:lnSpc>
              <a:spcBef>
                <a:spcPts val="0"/>
              </a:spcBef>
              <a:spcAft>
                <a:spcPts val="0"/>
              </a:spcAft>
              <a:buClr>
                <a:schemeClr val="dk1"/>
              </a:buClr>
              <a:buSzPts val="1800"/>
              <a:buNone/>
              <a:defRPr/>
            </a:lvl3pPr>
            <a:lvl4pPr lvl="3" algn="l">
              <a:lnSpc>
                <a:spcPct val="100000"/>
              </a:lnSpc>
              <a:spcBef>
                <a:spcPts val="0"/>
              </a:spcBef>
              <a:spcAft>
                <a:spcPts val="0"/>
              </a:spcAft>
              <a:buClr>
                <a:schemeClr val="dk1"/>
              </a:buClr>
              <a:buSzPts val="1800"/>
              <a:buNone/>
              <a:defRPr/>
            </a:lvl4pPr>
            <a:lvl5pPr lvl="4" algn="l">
              <a:lnSpc>
                <a:spcPct val="100000"/>
              </a:lnSpc>
              <a:spcBef>
                <a:spcPts val="0"/>
              </a:spcBef>
              <a:spcAft>
                <a:spcPts val="0"/>
              </a:spcAft>
              <a:buClr>
                <a:schemeClr val="dk1"/>
              </a:buClr>
              <a:buSzPts val="18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57" name="Google Shape;157;p11"/>
          <p:cNvSpPr txBox="1"/>
          <p:nvPr>
            <p:ph idx="11" type="ftr"/>
          </p:nvPr>
        </p:nvSpPr>
        <p:spPr>
          <a:xfrm>
            <a:off x="1181100" y="5951537"/>
            <a:ext cx="5256212" cy="365125"/>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Clr>
                <a:schemeClr val="dk1"/>
              </a:buClr>
              <a:buSzPts val="1800"/>
              <a:buFont typeface="Arial"/>
              <a:buNone/>
              <a:defRPr/>
            </a:lvl1pPr>
            <a:lvl2pPr lvl="1" algn="l">
              <a:lnSpc>
                <a:spcPct val="100000"/>
              </a:lnSpc>
              <a:spcBef>
                <a:spcPts val="0"/>
              </a:spcBef>
              <a:spcAft>
                <a:spcPts val="0"/>
              </a:spcAft>
              <a:buClr>
                <a:schemeClr val="dk1"/>
              </a:buClr>
              <a:buSzPts val="1800"/>
              <a:buNone/>
              <a:defRPr/>
            </a:lvl2pPr>
            <a:lvl3pPr lvl="2" algn="l">
              <a:lnSpc>
                <a:spcPct val="100000"/>
              </a:lnSpc>
              <a:spcBef>
                <a:spcPts val="0"/>
              </a:spcBef>
              <a:spcAft>
                <a:spcPts val="0"/>
              </a:spcAft>
              <a:buClr>
                <a:schemeClr val="dk1"/>
              </a:buClr>
              <a:buSzPts val="1800"/>
              <a:buNone/>
              <a:defRPr/>
            </a:lvl3pPr>
            <a:lvl4pPr lvl="3" algn="l">
              <a:lnSpc>
                <a:spcPct val="100000"/>
              </a:lnSpc>
              <a:spcBef>
                <a:spcPts val="0"/>
              </a:spcBef>
              <a:spcAft>
                <a:spcPts val="0"/>
              </a:spcAft>
              <a:buClr>
                <a:schemeClr val="dk1"/>
              </a:buClr>
              <a:buSzPts val="1800"/>
              <a:buNone/>
              <a:defRPr/>
            </a:lvl4pPr>
            <a:lvl5pPr lvl="4" algn="l">
              <a:lnSpc>
                <a:spcPct val="100000"/>
              </a:lnSpc>
              <a:spcBef>
                <a:spcPts val="0"/>
              </a:spcBef>
              <a:spcAft>
                <a:spcPts val="0"/>
              </a:spcAft>
              <a:buClr>
                <a:schemeClr val="dk1"/>
              </a:buClr>
              <a:buSzPts val="18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58" name="Google Shape;158;p11"/>
          <p:cNvSpPr txBox="1"/>
          <p:nvPr>
            <p:ph idx="12" type="sldNum"/>
          </p:nvPr>
        </p:nvSpPr>
        <p:spPr>
          <a:xfrm>
            <a:off x="573087" y="5951537"/>
            <a:ext cx="608012" cy="365125"/>
          </a:xfrm>
          <a:prstGeom prst="rect">
            <a:avLst/>
          </a:prstGeom>
          <a:noFill/>
          <a:ln>
            <a:noFill/>
          </a:ln>
        </p:spPr>
        <p:txBody>
          <a:bodyPr anchorCtr="0" anchor="b" bIns="45700" lIns="91425" spcFirstLastPara="1" rIns="91425" wrap="square" tIns="45700">
            <a:noAutofit/>
          </a:bodyPr>
          <a:lstStyle>
            <a:lvl1pPr indent="0" lvl="0" marL="0" algn="l">
              <a:lnSpc>
                <a:spcPct val="100000"/>
              </a:lnSpc>
              <a:spcBef>
                <a:spcPts val="0"/>
              </a:spcBef>
              <a:spcAft>
                <a:spcPts val="0"/>
              </a:spcAft>
              <a:buClr>
                <a:schemeClr val="dk1"/>
              </a:buClr>
              <a:buSzPts val="1800"/>
              <a:buFont typeface="Arial"/>
              <a:buNone/>
              <a:defRPr b="0" i="0" sz="1800" u="none">
                <a:solidFill>
                  <a:schemeClr val="dk1"/>
                </a:solidFill>
                <a:latin typeface="Arial"/>
                <a:ea typeface="Arial"/>
                <a:cs typeface="Arial"/>
                <a:sym typeface="Arial"/>
              </a:defRPr>
            </a:lvl1pPr>
            <a:lvl2pPr indent="0" lvl="1" marL="0" algn="l">
              <a:lnSpc>
                <a:spcPct val="100000"/>
              </a:lnSpc>
              <a:spcBef>
                <a:spcPts val="0"/>
              </a:spcBef>
              <a:spcAft>
                <a:spcPts val="0"/>
              </a:spcAft>
              <a:buClr>
                <a:schemeClr val="dk1"/>
              </a:buClr>
              <a:buSzPts val="1800"/>
              <a:buFont typeface="Arial"/>
              <a:buNone/>
              <a:defRPr b="0" i="0" sz="1800" u="none">
                <a:solidFill>
                  <a:schemeClr val="dk1"/>
                </a:solidFill>
                <a:latin typeface="Arial"/>
                <a:ea typeface="Arial"/>
                <a:cs typeface="Arial"/>
                <a:sym typeface="Arial"/>
              </a:defRPr>
            </a:lvl2pPr>
            <a:lvl3pPr indent="0" lvl="2" marL="0" algn="l">
              <a:lnSpc>
                <a:spcPct val="100000"/>
              </a:lnSpc>
              <a:spcBef>
                <a:spcPts val="0"/>
              </a:spcBef>
              <a:spcAft>
                <a:spcPts val="0"/>
              </a:spcAft>
              <a:buClr>
                <a:schemeClr val="dk1"/>
              </a:buClr>
              <a:buSzPts val="1800"/>
              <a:buFont typeface="Arial"/>
              <a:buNone/>
              <a:defRPr b="0" i="0" sz="1800" u="none">
                <a:solidFill>
                  <a:schemeClr val="dk1"/>
                </a:solidFill>
                <a:latin typeface="Arial"/>
                <a:ea typeface="Arial"/>
                <a:cs typeface="Arial"/>
                <a:sym typeface="Arial"/>
              </a:defRPr>
            </a:lvl3pPr>
            <a:lvl4pPr indent="0" lvl="3" marL="0" algn="l">
              <a:lnSpc>
                <a:spcPct val="100000"/>
              </a:lnSpc>
              <a:spcBef>
                <a:spcPts val="0"/>
              </a:spcBef>
              <a:spcAft>
                <a:spcPts val="0"/>
              </a:spcAft>
              <a:buClr>
                <a:schemeClr val="dk1"/>
              </a:buClr>
              <a:buSzPts val="1800"/>
              <a:buFont typeface="Arial"/>
              <a:buNone/>
              <a:defRPr b="0" i="0" sz="1800" u="none">
                <a:solidFill>
                  <a:schemeClr val="dk1"/>
                </a:solidFill>
                <a:latin typeface="Arial"/>
                <a:ea typeface="Arial"/>
                <a:cs typeface="Arial"/>
                <a:sym typeface="Arial"/>
              </a:defRPr>
            </a:lvl4pPr>
            <a:lvl5pPr indent="0" lvl="4" marL="0" algn="l">
              <a:lnSpc>
                <a:spcPct val="100000"/>
              </a:lnSpc>
              <a:spcBef>
                <a:spcPts val="0"/>
              </a:spcBef>
              <a:spcAft>
                <a:spcPts val="0"/>
              </a:spcAft>
              <a:buClr>
                <a:schemeClr val="dk1"/>
              </a:buClr>
              <a:buSzPts val="1800"/>
              <a:buFont typeface="Arial"/>
              <a:buNone/>
              <a:defRPr b="0" i="0" sz="1800" u="none">
                <a:solidFill>
                  <a:schemeClr val="dk1"/>
                </a:solidFill>
                <a:latin typeface="Arial"/>
                <a:ea typeface="Arial"/>
                <a:cs typeface="Arial"/>
                <a:sym typeface="Arial"/>
              </a:defRPr>
            </a:lvl5pPr>
            <a:lvl6pPr indent="0" lvl="5" marL="0" algn="l">
              <a:lnSpc>
                <a:spcPct val="100000"/>
              </a:lnSpc>
              <a:spcBef>
                <a:spcPts val="0"/>
              </a:spcBef>
              <a:spcAft>
                <a:spcPts val="0"/>
              </a:spcAft>
              <a:buClr>
                <a:schemeClr val="dk1"/>
              </a:buClr>
              <a:buSzPts val="1800"/>
              <a:buFont typeface="Arial"/>
              <a:buNone/>
              <a:defRPr b="0" i="0" sz="1800" u="none">
                <a:solidFill>
                  <a:schemeClr val="dk1"/>
                </a:solidFill>
                <a:latin typeface="Arial"/>
                <a:ea typeface="Arial"/>
                <a:cs typeface="Arial"/>
                <a:sym typeface="Arial"/>
              </a:defRPr>
            </a:lvl6pPr>
            <a:lvl7pPr indent="0" lvl="6" marL="0" algn="l">
              <a:lnSpc>
                <a:spcPct val="100000"/>
              </a:lnSpc>
              <a:spcBef>
                <a:spcPts val="0"/>
              </a:spcBef>
              <a:spcAft>
                <a:spcPts val="0"/>
              </a:spcAft>
              <a:buClr>
                <a:schemeClr val="dk1"/>
              </a:buClr>
              <a:buSzPts val="1800"/>
              <a:buFont typeface="Arial"/>
              <a:buNone/>
              <a:defRPr b="0" i="0" sz="1800" u="none">
                <a:solidFill>
                  <a:schemeClr val="dk1"/>
                </a:solidFill>
                <a:latin typeface="Arial"/>
                <a:ea typeface="Arial"/>
                <a:cs typeface="Arial"/>
                <a:sym typeface="Arial"/>
              </a:defRPr>
            </a:lvl7pPr>
            <a:lvl8pPr indent="0" lvl="7" marL="0" algn="l">
              <a:lnSpc>
                <a:spcPct val="100000"/>
              </a:lnSpc>
              <a:spcBef>
                <a:spcPts val="0"/>
              </a:spcBef>
              <a:spcAft>
                <a:spcPts val="0"/>
              </a:spcAft>
              <a:buClr>
                <a:schemeClr val="dk1"/>
              </a:buClr>
              <a:buSzPts val="1800"/>
              <a:buFont typeface="Arial"/>
              <a:buNone/>
              <a:defRPr b="0" i="0" sz="1800" u="none">
                <a:solidFill>
                  <a:schemeClr val="dk1"/>
                </a:solidFill>
                <a:latin typeface="Arial"/>
                <a:ea typeface="Arial"/>
                <a:cs typeface="Arial"/>
                <a:sym typeface="Arial"/>
              </a:defRPr>
            </a:lvl8pPr>
            <a:lvl9pPr indent="0" lvl="8" marL="0" algn="l">
              <a:lnSpc>
                <a:spcPct val="100000"/>
              </a:lnSpc>
              <a:spcBef>
                <a:spcPts val="0"/>
              </a:spcBef>
              <a:spcAft>
                <a:spcPts val="0"/>
              </a:spcAft>
              <a:buClr>
                <a:schemeClr val="dk1"/>
              </a:buClr>
              <a:buSzPts val="1800"/>
              <a:buFont typeface="Arial"/>
              <a:buNone/>
              <a:defRPr b="0" i="0" sz="1800" u="none">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Vertical Title and Text" type="vertTitleAndTx">
  <p:cSld name="VERTICAL_TITLE_AND_VERTICAL_TEXT">
    <p:spTree>
      <p:nvGrpSpPr>
        <p:cNvPr id="159" name="Shape 159"/>
        <p:cNvGrpSpPr/>
        <p:nvPr/>
      </p:nvGrpSpPr>
      <p:grpSpPr>
        <a:xfrm>
          <a:off x="0" y="0"/>
          <a:ext cx="0" cy="0"/>
          <a:chOff x="0" y="0"/>
          <a:chExt cx="0" cy="0"/>
        </a:xfrm>
      </p:grpSpPr>
      <p:sp>
        <p:nvSpPr>
          <p:cNvPr id="160" name="Google Shape;160;p12"/>
          <p:cNvSpPr txBox="1"/>
          <p:nvPr>
            <p:ph type="title"/>
          </p:nvPr>
        </p:nvSpPr>
        <p:spPr>
          <a:xfrm rot="5400000">
            <a:off x="4732337" y="2171700"/>
            <a:ext cx="5851525" cy="20574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61" name="Google Shape;161;p12"/>
          <p:cNvSpPr txBox="1"/>
          <p:nvPr>
            <p:ph idx="1" type="body"/>
          </p:nvPr>
        </p:nvSpPr>
        <p:spPr>
          <a:xfrm rot="5400000">
            <a:off x="541338" y="190501"/>
            <a:ext cx="5851525" cy="6019800"/>
          </a:xfrm>
          <a:prstGeom prst="rect">
            <a:avLst/>
          </a:prstGeom>
          <a:noFill/>
          <a:ln>
            <a:noFill/>
          </a:ln>
        </p:spPr>
        <p:txBody>
          <a:bodyPr anchorCtr="0" anchor="ctr" bIns="45700" lIns="91425" spcFirstLastPara="1" rIns="91425" wrap="square" tIns="45700">
            <a:noAutofit/>
          </a:bodyPr>
          <a:lstStyle>
            <a:lvl1pPr indent="-342900" lvl="0" marL="457200" algn="l">
              <a:lnSpc>
                <a:spcPct val="100000"/>
              </a:lnSpc>
              <a:spcBef>
                <a:spcPts val="360"/>
              </a:spcBef>
              <a:spcAft>
                <a:spcPts val="0"/>
              </a:spcAft>
              <a:buSzPts val="1800"/>
              <a:buChar char="🞇"/>
              <a:defRPr/>
            </a:lvl1pPr>
            <a:lvl2pPr indent="-342900" lvl="1" marL="914400" algn="l">
              <a:lnSpc>
                <a:spcPct val="100000"/>
              </a:lnSpc>
              <a:spcBef>
                <a:spcPts val="600"/>
              </a:spcBef>
              <a:spcAft>
                <a:spcPts val="0"/>
              </a:spcAft>
              <a:buSzPts val="1800"/>
              <a:buChar char="🞇"/>
              <a:defRPr/>
            </a:lvl2pPr>
            <a:lvl3pPr indent="-342900" lvl="2" marL="1371600" algn="l">
              <a:lnSpc>
                <a:spcPct val="100000"/>
              </a:lnSpc>
              <a:spcBef>
                <a:spcPts val="600"/>
              </a:spcBef>
              <a:spcAft>
                <a:spcPts val="0"/>
              </a:spcAft>
              <a:buSzPts val="1800"/>
              <a:buChar char="🞇"/>
              <a:defRPr/>
            </a:lvl3pPr>
            <a:lvl4pPr indent="-342900" lvl="3" marL="1828800" algn="l">
              <a:lnSpc>
                <a:spcPct val="100000"/>
              </a:lnSpc>
              <a:spcBef>
                <a:spcPts val="600"/>
              </a:spcBef>
              <a:spcAft>
                <a:spcPts val="0"/>
              </a:spcAft>
              <a:buSzPts val="1800"/>
              <a:buChar char="🞇"/>
              <a:defRPr/>
            </a:lvl4pPr>
            <a:lvl5pPr indent="-342900" lvl="4" marL="2286000" algn="l">
              <a:lnSpc>
                <a:spcPct val="100000"/>
              </a:lnSpc>
              <a:spcBef>
                <a:spcPts val="600"/>
              </a:spcBef>
              <a:spcAft>
                <a:spcPts val="0"/>
              </a:spcAft>
              <a:buSzPts val="1800"/>
              <a:buChar char="🞇"/>
              <a:defRPr/>
            </a:lvl5pPr>
            <a:lvl6pPr indent="-228600" lvl="5" marL="2743200">
              <a:spcBef>
                <a:spcPts val="600"/>
              </a:spcBef>
              <a:spcAft>
                <a:spcPts val="0"/>
              </a:spcAft>
              <a:buSzPts val="1400"/>
              <a:buNone/>
              <a:defRPr/>
            </a:lvl6pPr>
            <a:lvl7pPr indent="-228600" lvl="6" marL="3200400">
              <a:spcBef>
                <a:spcPts val="0"/>
              </a:spcBef>
              <a:spcAft>
                <a:spcPts val="0"/>
              </a:spcAft>
              <a:buSzPts val="1400"/>
              <a:buNone/>
              <a:defRPr/>
            </a:lvl7pPr>
            <a:lvl8pPr indent="-228600" lvl="7" marL="3657600">
              <a:spcBef>
                <a:spcPts val="0"/>
              </a:spcBef>
              <a:spcAft>
                <a:spcPts val="0"/>
              </a:spcAft>
              <a:buSzPts val="1400"/>
              <a:buNone/>
              <a:defRPr/>
            </a:lvl8pPr>
            <a:lvl9pPr indent="-228600" lvl="8" marL="4114800">
              <a:spcBef>
                <a:spcPts val="0"/>
              </a:spcBef>
              <a:spcAft>
                <a:spcPts val="0"/>
              </a:spcAft>
              <a:buSzPts val="1400"/>
              <a:buNone/>
              <a:defRPr/>
            </a:lvl9pPr>
          </a:lstStyle>
          <a:p/>
        </p:txBody>
      </p:sp>
      <p:sp>
        <p:nvSpPr>
          <p:cNvPr id="162" name="Google Shape;162;p12"/>
          <p:cNvSpPr txBox="1"/>
          <p:nvPr>
            <p:ph idx="10" type="dt"/>
          </p:nvPr>
        </p:nvSpPr>
        <p:spPr>
          <a:xfrm>
            <a:off x="6437312" y="5951537"/>
            <a:ext cx="2133600" cy="365125"/>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Clr>
                <a:schemeClr val="dk1"/>
              </a:buClr>
              <a:buSzPts val="1800"/>
              <a:buFont typeface="Arial"/>
              <a:buNone/>
              <a:defRPr/>
            </a:lvl1pPr>
            <a:lvl2pPr lvl="1" algn="l">
              <a:lnSpc>
                <a:spcPct val="100000"/>
              </a:lnSpc>
              <a:spcBef>
                <a:spcPts val="0"/>
              </a:spcBef>
              <a:spcAft>
                <a:spcPts val="0"/>
              </a:spcAft>
              <a:buClr>
                <a:schemeClr val="dk1"/>
              </a:buClr>
              <a:buSzPts val="1800"/>
              <a:buNone/>
              <a:defRPr/>
            </a:lvl2pPr>
            <a:lvl3pPr lvl="2" algn="l">
              <a:lnSpc>
                <a:spcPct val="100000"/>
              </a:lnSpc>
              <a:spcBef>
                <a:spcPts val="0"/>
              </a:spcBef>
              <a:spcAft>
                <a:spcPts val="0"/>
              </a:spcAft>
              <a:buClr>
                <a:schemeClr val="dk1"/>
              </a:buClr>
              <a:buSzPts val="1800"/>
              <a:buNone/>
              <a:defRPr/>
            </a:lvl3pPr>
            <a:lvl4pPr lvl="3" algn="l">
              <a:lnSpc>
                <a:spcPct val="100000"/>
              </a:lnSpc>
              <a:spcBef>
                <a:spcPts val="0"/>
              </a:spcBef>
              <a:spcAft>
                <a:spcPts val="0"/>
              </a:spcAft>
              <a:buClr>
                <a:schemeClr val="dk1"/>
              </a:buClr>
              <a:buSzPts val="1800"/>
              <a:buNone/>
              <a:defRPr/>
            </a:lvl4pPr>
            <a:lvl5pPr lvl="4" algn="l">
              <a:lnSpc>
                <a:spcPct val="100000"/>
              </a:lnSpc>
              <a:spcBef>
                <a:spcPts val="0"/>
              </a:spcBef>
              <a:spcAft>
                <a:spcPts val="0"/>
              </a:spcAft>
              <a:buClr>
                <a:schemeClr val="dk1"/>
              </a:buClr>
              <a:buSzPts val="18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63" name="Google Shape;163;p12"/>
          <p:cNvSpPr txBox="1"/>
          <p:nvPr>
            <p:ph idx="11" type="ftr"/>
          </p:nvPr>
        </p:nvSpPr>
        <p:spPr>
          <a:xfrm>
            <a:off x="1181100" y="5951537"/>
            <a:ext cx="5256212" cy="365125"/>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Clr>
                <a:schemeClr val="dk1"/>
              </a:buClr>
              <a:buSzPts val="1800"/>
              <a:buFont typeface="Arial"/>
              <a:buNone/>
              <a:defRPr/>
            </a:lvl1pPr>
            <a:lvl2pPr lvl="1" algn="l">
              <a:lnSpc>
                <a:spcPct val="100000"/>
              </a:lnSpc>
              <a:spcBef>
                <a:spcPts val="0"/>
              </a:spcBef>
              <a:spcAft>
                <a:spcPts val="0"/>
              </a:spcAft>
              <a:buClr>
                <a:schemeClr val="dk1"/>
              </a:buClr>
              <a:buSzPts val="1800"/>
              <a:buNone/>
              <a:defRPr/>
            </a:lvl2pPr>
            <a:lvl3pPr lvl="2" algn="l">
              <a:lnSpc>
                <a:spcPct val="100000"/>
              </a:lnSpc>
              <a:spcBef>
                <a:spcPts val="0"/>
              </a:spcBef>
              <a:spcAft>
                <a:spcPts val="0"/>
              </a:spcAft>
              <a:buClr>
                <a:schemeClr val="dk1"/>
              </a:buClr>
              <a:buSzPts val="1800"/>
              <a:buNone/>
              <a:defRPr/>
            </a:lvl3pPr>
            <a:lvl4pPr lvl="3" algn="l">
              <a:lnSpc>
                <a:spcPct val="100000"/>
              </a:lnSpc>
              <a:spcBef>
                <a:spcPts val="0"/>
              </a:spcBef>
              <a:spcAft>
                <a:spcPts val="0"/>
              </a:spcAft>
              <a:buClr>
                <a:schemeClr val="dk1"/>
              </a:buClr>
              <a:buSzPts val="1800"/>
              <a:buNone/>
              <a:defRPr/>
            </a:lvl4pPr>
            <a:lvl5pPr lvl="4" algn="l">
              <a:lnSpc>
                <a:spcPct val="100000"/>
              </a:lnSpc>
              <a:spcBef>
                <a:spcPts val="0"/>
              </a:spcBef>
              <a:spcAft>
                <a:spcPts val="0"/>
              </a:spcAft>
              <a:buClr>
                <a:schemeClr val="dk1"/>
              </a:buClr>
              <a:buSzPts val="18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64" name="Google Shape;164;p12"/>
          <p:cNvSpPr txBox="1"/>
          <p:nvPr>
            <p:ph idx="12" type="sldNum"/>
          </p:nvPr>
        </p:nvSpPr>
        <p:spPr>
          <a:xfrm>
            <a:off x="573087" y="5951537"/>
            <a:ext cx="608012" cy="365125"/>
          </a:xfrm>
          <a:prstGeom prst="rect">
            <a:avLst/>
          </a:prstGeom>
          <a:noFill/>
          <a:ln>
            <a:noFill/>
          </a:ln>
        </p:spPr>
        <p:txBody>
          <a:bodyPr anchorCtr="0" anchor="b" bIns="45700" lIns="91425" spcFirstLastPara="1" rIns="91425" wrap="square" tIns="45700">
            <a:noAutofit/>
          </a:bodyPr>
          <a:lstStyle>
            <a:lvl1pPr indent="0" lvl="0" marL="0" algn="l">
              <a:lnSpc>
                <a:spcPct val="100000"/>
              </a:lnSpc>
              <a:spcBef>
                <a:spcPts val="0"/>
              </a:spcBef>
              <a:spcAft>
                <a:spcPts val="0"/>
              </a:spcAft>
              <a:buClr>
                <a:schemeClr val="dk1"/>
              </a:buClr>
              <a:buSzPts val="1800"/>
              <a:buFont typeface="Arial"/>
              <a:buNone/>
              <a:defRPr b="0" i="0" sz="1800" u="none">
                <a:solidFill>
                  <a:schemeClr val="dk1"/>
                </a:solidFill>
                <a:latin typeface="Arial"/>
                <a:ea typeface="Arial"/>
                <a:cs typeface="Arial"/>
                <a:sym typeface="Arial"/>
              </a:defRPr>
            </a:lvl1pPr>
            <a:lvl2pPr indent="0" lvl="1" marL="0" algn="l">
              <a:lnSpc>
                <a:spcPct val="100000"/>
              </a:lnSpc>
              <a:spcBef>
                <a:spcPts val="0"/>
              </a:spcBef>
              <a:spcAft>
                <a:spcPts val="0"/>
              </a:spcAft>
              <a:buClr>
                <a:schemeClr val="dk1"/>
              </a:buClr>
              <a:buSzPts val="1800"/>
              <a:buFont typeface="Arial"/>
              <a:buNone/>
              <a:defRPr b="0" i="0" sz="1800" u="none">
                <a:solidFill>
                  <a:schemeClr val="dk1"/>
                </a:solidFill>
                <a:latin typeface="Arial"/>
                <a:ea typeface="Arial"/>
                <a:cs typeface="Arial"/>
                <a:sym typeface="Arial"/>
              </a:defRPr>
            </a:lvl2pPr>
            <a:lvl3pPr indent="0" lvl="2" marL="0" algn="l">
              <a:lnSpc>
                <a:spcPct val="100000"/>
              </a:lnSpc>
              <a:spcBef>
                <a:spcPts val="0"/>
              </a:spcBef>
              <a:spcAft>
                <a:spcPts val="0"/>
              </a:spcAft>
              <a:buClr>
                <a:schemeClr val="dk1"/>
              </a:buClr>
              <a:buSzPts val="1800"/>
              <a:buFont typeface="Arial"/>
              <a:buNone/>
              <a:defRPr b="0" i="0" sz="1800" u="none">
                <a:solidFill>
                  <a:schemeClr val="dk1"/>
                </a:solidFill>
                <a:latin typeface="Arial"/>
                <a:ea typeface="Arial"/>
                <a:cs typeface="Arial"/>
                <a:sym typeface="Arial"/>
              </a:defRPr>
            </a:lvl3pPr>
            <a:lvl4pPr indent="0" lvl="3" marL="0" algn="l">
              <a:lnSpc>
                <a:spcPct val="100000"/>
              </a:lnSpc>
              <a:spcBef>
                <a:spcPts val="0"/>
              </a:spcBef>
              <a:spcAft>
                <a:spcPts val="0"/>
              </a:spcAft>
              <a:buClr>
                <a:schemeClr val="dk1"/>
              </a:buClr>
              <a:buSzPts val="1800"/>
              <a:buFont typeface="Arial"/>
              <a:buNone/>
              <a:defRPr b="0" i="0" sz="1800" u="none">
                <a:solidFill>
                  <a:schemeClr val="dk1"/>
                </a:solidFill>
                <a:latin typeface="Arial"/>
                <a:ea typeface="Arial"/>
                <a:cs typeface="Arial"/>
                <a:sym typeface="Arial"/>
              </a:defRPr>
            </a:lvl4pPr>
            <a:lvl5pPr indent="0" lvl="4" marL="0" algn="l">
              <a:lnSpc>
                <a:spcPct val="100000"/>
              </a:lnSpc>
              <a:spcBef>
                <a:spcPts val="0"/>
              </a:spcBef>
              <a:spcAft>
                <a:spcPts val="0"/>
              </a:spcAft>
              <a:buClr>
                <a:schemeClr val="dk1"/>
              </a:buClr>
              <a:buSzPts val="1800"/>
              <a:buFont typeface="Arial"/>
              <a:buNone/>
              <a:defRPr b="0" i="0" sz="1800" u="none">
                <a:solidFill>
                  <a:schemeClr val="dk1"/>
                </a:solidFill>
                <a:latin typeface="Arial"/>
                <a:ea typeface="Arial"/>
                <a:cs typeface="Arial"/>
                <a:sym typeface="Arial"/>
              </a:defRPr>
            </a:lvl5pPr>
            <a:lvl6pPr indent="0" lvl="5" marL="0" algn="l">
              <a:lnSpc>
                <a:spcPct val="100000"/>
              </a:lnSpc>
              <a:spcBef>
                <a:spcPts val="0"/>
              </a:spcBef>
              <a:spcAft>
                <a:spcPts val="0"/>
              </a:spcAft>
              <a:buClr>
                <a:schemeClr val="dk1"/>
              </a:buClr>
              <a:buSzPts val="1800"/>
              <a:buFont typeface="Arial"/>
              <a:buNone/>
              <a:defRPr b="0" i="0" sz="1800" u="none">
                <a:solidFill>
                  <a:schemeClr val="dk1"/>
                </a:solidFill>
                <a:latin typeface="Arial"/>
                <a:ea typeface="Arial"/>
                <a:cs typeface="Arial"/>
                <a:sym typeface="Arial"/>
              </a:defRPr>
            </a:lvl6pPr>
            <a:lvl7pPr indent="0" lvl="6" marL="0" algn="l">
              <a:lnSpc>
                <a:spcPct val="100000"/>
              </a:lnSpc>
              <a:spcBef>
                <a:spcPts val="0"/>
              </a:spcBef>
              <a:spcAft>
                <a:spcPts val="0"/>
              </a:spcAft>
              <a:buClr>
                <a:schemeClr val="dk1"/>
              </a:buClr>
              <a:buSzPts val="1800"/>
              <a:buFont typeface="Arial"/>
              <a:buNone/>
              <a:defRPr b="0" i="0" sz="1800" u="none">
                <a:solidFill>
                  <a:schemeClr val="dk1"/>
                </a:solidFill>
                <a:latin typeface="Arial"/>
                <a:ea typeface="Arial"/>
                <a:cs typeface="Arial"/>
                <a:sym typeface="Arial"/>
              </a:defRPr>
            </a:lvl7pPr>
            <a:lvl8pPr indent="0" lvl="7" marL="0" algn="l">
              <a:lnSpc>
                <a:spcPct val="100000"/>
              </a:lnSpc>
              <a:spcBef>
                <a:spcPts val="0"/>
              </a:spcBef>
              <a:spcAft>
                <a:spcPts val="0"/>
              </a:spcAft>
              <a:buClr>
                <a:schemeClr val="dk1"/>
              </a:buClr>
              <a:buSzPts val="1800"/>
              <a:buFont typeface="Arial"/>
              <a:buNone/>
              <a:defRPr b="0" i="0" sz="1800" u="none">
                <a:solidFill>
                  <a:schemeClr val="dk1"/>
                </a:solidFill>
                <a:latin typeface="Arial"/>
                <a:ea typeface="Arial"/>
                <a:cs typeface="Arial"/>
                <a:sym typeface="Arial"/>
              </a:defRPr>
            </a:lvl8pPr>
            <a:lvl9pPr indent="0" lvl="8" marL="0" algn="l">
              <a:lnSpc>
                <a:spcPct val="100000"/>
              </a:lnSpc>
              <a:spcBef>
                <a:spcPts val="0"/>
              </a:spcBef>
              <a:spcAft>
                <a:spcPts val="0"/>
              </a:spcAft>
              <a:buClr>
                <a:schemeClr val="dk1"/>
              </a:buClr>
              <a:buSzPts val="1800"/>
              <a:buFont typeface="Arial"/>
              <a:buNone/>
              <a:defRPr b="0" i="0" sz="1800" u="none">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20" Type="http://schemas.openxmlformats.org/officeDocument/2006/relationships/image" Target="../media/image14.png"/><Relationship Id="rId22" Type="http://schemas.openxmlformats.org/officeDocument/2006/relationships/image" Target="../media/image18.png"/><Relationship Id="rId21" Type="http://schemas.openxmlformats.org/officeDocument/2006/relationships/image" Target="../media/image27.png"/><Relationship Id="rId24" Type="http://schemas.openxmlformats.org/officeDocument/2006/relationships/image" Target="../media/image17.png"/><Relationship Id="rId23" Type="http://schemas.openxmlformats.org/officeDocument/2006/relationships/image" Target="../media/image11.png"/><Relationship Id="rId1" Type="http://schemas.openxmlformats.org/officeDocument/2006/relationships/image" Target="../media/image1.png"/><Relationship Id="rId2" Type="http://schemas.openxmlformats.org/officeDocument/2006/relationships/image" Target="../media/image30.png"/><Relationship Id="rId3" Type="http://schemas.openxmlformats.org/officeDocument/2006/relationships/image" Target="../media/image3.png"/><Relationship Id="rId4" Type="http://schemas.openxmlformats.org/officeDocument/2006/relationships/image" Target="../media/image2.png"/><Relationship Id="rId9" Type="http://schemas.openxmlformats.org/officeDocument/2006/relationships/image" Target="../media/image6.png"/><Relationship Id="rId26" Type="http://schemas.openxmlformats.org/officeDocument/2006/relationships/image" Target="../media/image16.png"/><Relationship Id="rId25" Type="http://schemas.openxmlformats.org/officeDocument/2006/relationships/image" Target="../media/image28.png"/><Relationship Id="rId28" Type="http://schemas.openxmlformats.org/officeDocument/2006/relationships/slideLayout" Target="../slideLayouts/slideLayout1.xml"/><Relationship Id="rId27" Type="http://schemas.openxmlformats.org/officeDocument/2006/relationships/image" Target="../media/image15.png"/><Relationship Id="rId5" Type="http://schemas.openxmlformats.org/officeDocument/2006/relationships/image" Target="../media/image19.png"/><Relationship Id="rId6" Type="http://schemas.openxmlformats.org/officeDocument/2006/relationships/image" Target="../media/image4.png"/><Relationship Id="rId29" Type="http://schemas.openxmlformats.org/officeDocument/2006/relationships/slideLayout" Target="../slideLayouts/slideLayout2.xml"/><Relationship Id="rId7" Type="http://schemas.openxmlformats.org/officeDocument/2006/relationships/image" Target="../media/image21.png"/><Relationship Id="rId8" Type="http://schemas.openxmlformats.org/officeDocument/2006/relationships/image" Target="../media/image25.png"/><Relationship Id="rId31" Type="http://schemas.openxmlformats.org/officeDocument/2006/relationships/slideLayout" Target="../slideLayouts/slideLayout4.xml"/><Relationship Id="rId30" Type="http://schemas.openxmlformats.org/officeDocument/2006/relationships/slideLayout" Target="../slideLayouts/slideLayout3.xml"/><Relationship Id="rId11" Type="http://schemas.openxmlformats.org/officeDocument/2006/relationships/image" Target="../media/image7.png"/><Relationship Id="rId33" Type="http://schemas.openxmlformats.org/officeDocument/2006/relationships/slideLayout" Target="../slideLayouts/slideLayout6.xml"/><Relationship Id="rId10" Type="http://schemas.openxmlformats.org/officeDocument/2006/relationships/image" Target="../media/image26.png"/><Relationship Id="rId32" Type="http://schemas.openxmlformats.org/officeDocument/2006/relationships/slideLayout" Target="../slideLayouts/slideLayout5.xml"/><Relationship Id="rId13" Type="http://schemas.openxmlformats.org/officeDocument/2006/relationships/image" Target="../media/image20.png"/><Relationship Id="rId35" Type="http://schemas.openxmlformats.org/officeDocument/2006/relationships/slideLayout" Target="../slideLayouts/slideLayout8.xml"/><Relationship Id="rId12" Type="http://schemas.openxmlformats.org/officeDocument/2006/relationships/image" Target="../media/image5.png"/><Relationship Id="rId34" Type="http://schemas.openxmlformats.org/officeDocument/2006/relationships/slideLayout" Target="../slideLayouts/slideLayout7.xml"/><Relationship Id="rId15" Type="http://schemas.openxmlformats.org/officeDocument/2006/relationships/image" Target="../media/image9.png"/><Relationship Id="rId37" Type="http://schemas.openxmlformats.org/officeDocument/2006/relationships/slideLayout" Target="../slideLayouts/slideLayout10.xml"/><Relationship Id="rId14" Type="http://schemas.openxmlformats.org/officeDocument/2006/relationships/image" Target="../media/image8.png"/><Relationship Id="rId36" Type="http://schemas.openxmlformats.org/officeDocument/2006/relationships/slideLayout" Target="../slideLayouts/slideLayout9.xml"/><Relationship Id="rId17" Type="http://schemas.openxmlformats.org/officeDocument/2006/relationships/image" Target="../media/image10.png"/><Relationship Id="rId39" Type="http://schemas.openxmlformats.org/officeDocument/2006/relationships/theme" Target="../theme/theme1.xml"/><Relationship Id="rId16" Type="http://schemas.openxmlformats.org/officeDocument/2006/relationships/image" Target="../media/image12.png"/><Relationship Id="rId38" Type="http://schemas.openxmlformats.org/officeDocument/2006/relationships/slideLayout" Target="../slideLayouts/slideLayout11.xml"/><Relationship Id="rId19" Type="http://schemas.openxmlformats.org/officeDocument/2006/relationships/image" Target="../media/image13.png"/><Relationship Id="rId18" Type="http://schemas.openxmlformats.org/officeDocument/2006/relationships/image" Target="../media/image29.png"/></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gradFill>
          <a:gsLst>
            <a:gs pos="0">
              <a:srgbClr val="D62519"/>
            </a:gs>
            <a:gs pos="92000">
              <a:srgbClr val="860C00"/>
            </a:gs>
            <a:gs pos="100000">
              <a:srgbClr val="860C00"/>
            </a:gs>
          </a:gsLst>
          <a:lin ang="5400000" scaled="0"/>
        </a:gra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1009650" y="676275"/>
            <a:ext cx="7124700" cy="9239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chemeClr val="dk1"/>
              </a:buClr>
              <a:buSzPts val="3200"/>
              <a:buFont typeface="Verdana"/>
              <a:buNone/>
              <a:defRPr b="0" i="0" sz="3200" u="none" cap="none" strike="noStrike">
                <a:solidFill>
                  <a:schemeClr val="dk1"/>
                </a:solidFill>
                <a:latin typeface="Verdana"/>
                <a:ea typeface="Verdana"/>
                <a:cs typeface="Verdana"/>
                <a:sym typeface="Verdana"/>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7" name="Google Shape;7;p1"/>
          <p:cNvSpPr txBox="1"/>
          <p:nvPr>
            <p:ph idx="1" type="body"/>
          </p:nvPr>
        </p:nvSpPr>
        <p:spPr>
          <a:xfrm>
            <a:off x="1009650" y="1806575"/>
            <a:ext cx="7124700" cy="4052887"/>
          </a:xfrm>
          <a:prstGeom prst="rect">
            <a:avLst/>
          </a:prstGeom>
          <a:noFill/>
          <a:ln>
            <a:noFill/>
          </a:ln>
        </p:spPr>
        <p:txBody>
          <a:bodyPr anchorCtr="0" anchor="ctr" bIns="45700" lIns="91425" spcFirstLastPara="1" rIns="91425" wrap="square" tIns="45700">
            <a:noAutofit/>
          </a:bodyPr>
          <a:lstStyle>
            <a:lvl1pPr indent="-342900" lvl="0" marL="457200" marR="0" rtl="0" algn="l">
              <a:lnSpc>
                <a:spcPct val="100000"/>
              </a:lnSpc>
              <a:spcBef>
                <a:spcPts val="360"/>
              </a:spcBef>
              <a:spcAft>
                <a:spcPts val="0"/>
              </a:spcAft>
              <a:buClr>
                <a:schemeClr val="dk2"/>
              </a:buClr>
              <a:buSzPts val="1800"/>
              <a:buFont typeface="Noto Sans Symbols"/>
              <a:buChar char="🞇"/>
              <a:defRPr b="0" i="0" sz="1800" u="none" cap="none" strike="noStrike">
                <a:solidFill>
                  <a:schemeClr val="dk1"/>
                </a:solidFill>
                <a:latin typeface="Verdana"/>
                <a:ea typeface="Verdana"/>
                <a:cs typeface="Verdana"/>
                <a:sym typeface="Verdana"/>
              </a:defRPr>
            </a:lvl1pPr>
            <a:lvl2pPr indent="-330200" lvl="1" marL="914400" marR="0" rtl="0" algn="l">
              <a:lnSpc>
                <a:spcPct val="100000"/>
              </a:lnSpc>
              <a:spcBef>
                <a:spcPts val="600"/>
              </a:spcBef>
              <a:spcAft>
                <a:spcPts val="0"/>
              </a:spcAft>
              <a:buClr>
                <a:schemeClr val="dk2"/>
              </a:buClr>
              <a:buSzPts val="1600"/>
              <a:buFont typeface="Noto Sans Symbols"/>
              <a:buChar char="🞇"/>
              <a:defRPr b="0" i="0" sz="1600" u="none" cap="none" strike="noStrike">
                <a:solidFill>
                  <a:schemeClr val="dk1"/>
                </a:solidFill>
                <a:latin typeface="Verdana"/>
                <a:ea typeface="Verdana"/>
                <a:cs typeface="Verdana"/>
                <a:sym typeface="Verdana"/>
              </a:defRPr>
            </a:lvl2pPr>
            <a:lvl3pPr indent="-317500" lvl="2" marL="1371600" marR="0" rtl="0" algn="l">
              <a:lnSpc>
                <a:spcPct val="100000"/>
              </a:lnSpc>
              <a:spcBef>
                <a:spcPts val="600"/>
              </a:spcBef>
              <a:spcAft>
                <a:spcPts val="0"/>
              </a:spcAft>
              <a:buClr>
                <a:schemeClr val="dk2"/>
              </a:buClr>
              <a:buSzPts val="1400"/>
              <a:buFont typeface="Noto Sans Symbols"/>
              <a:buChar char="🞇"/>
              <a:defRPr b="0" i="0" sz="1400" u="none" cap="none" strike="noStrike">
                <a:solidFill>
                  <a:schemeClr val="dk1"/>
                </a:solidFill>
                <a:latin typeface="Verdana"/>
                <a:ea typeface="Verdana"/>
                <a:cs typeface="Verdana"/>
                <a:sym typeface="Verdana"/>
              </a:defRPr>
            </a:lvl3pPr>
            <a:lvl4pPr indent="-304800" lvl="3" marL="1828800" marR="0" rtl="0" algn="l">
              <a:lnSpc>
                <a:spcPct val="100000"/>
              </a:lnSpc>
              <a:spcBef>
                <a:spcPts val="600"/>
              </a:spcBef>
              <a:spcAft>
                <a:spcPts val="0"/>
              </a:spcAft>
              <a:buClr>
                <a:schemeClr val="dk2"/>
              </a:buClr>
              <a:buSzPts val="1200"/>
              <a:buFont typeface="Noto Sans Symbols"/>
              <a:buChar char="🞇"/>
              <a:defRPr b="0" i="0" sz="1200" u="none" cap="none" strike="noStrike">
                <a:solidFill>
                  <a:schemeClr val="dk1"/>
                </a:solidFill>
                <a:latin typeface="Verdana"/>
                <a:ea typeface="Verdana"/>
                <a:cs typeface="Verdana"/>
                <a:sym typeface="Verdana"/>
              </a:defRPr>
            </a:lvl4pPr>
            <a:lvl5pPr indent="-304800" lvl="4" marL="2286000" marR="0" rtl="0" algn="l">
              <a:lnSpc>
                <a:spcPct val="100000"/>
              </a:lnSpc>
              <a:spcBef>
                <a:spcPts val="600"/>
              </a:spcBef>
              <a:spcAft>
                <a:spcPts val="0"/>
              </a:spcAft>
              <a:buClr>
                <a:schemeClr val="dk2"/>
              </a:buClr>
              <a:buSzPts val="1200"/>
              <a:buFont typeface="Noto Sans Symbols"/>
              <a:buChar char="🞇"/>
              <a:defRPr b="0" i="0" sz="1200" u="none" cap="none" strike="noStrike">
                <a:solidFill>
                  <a:schemeClr val="dk1"/>
                </a:solidFill>
                <a:latin typeface="Verdana"/>
                <a:ea typeface="Verdana"/>
                <a:cs typeface="Verdana"/>
                <a:sym typeface="Verdana"/>
              </a:defRPr>
            </a:lvl5pPr>
            <a:lvl6pPr indent="-228600" lvl="5" marL="2743200">
              <a:spcBef>
                <a:spcPts val="600"/>
              </a:spcBef>
              <a:spcAft>
                <a:spcPts val="0"/>
              </a:spcAft>
              <a:buSzPts val="1400"/>
              <a:buNone/>
              <a:defRPr sz="1800"/>
            </a:lvl6pPr>
            <a:lvl7pPr indent="-228600" lvl="6" marL="3200400">
              <a:spcBef>
                <a:spcPts val="0"/>
              </a:spcBef>
              <a:spcAft>
                <a:spcPts val="0"/>
              </a:spcAft>
              <a:buSzPts val="1400"/>
              <a:buNone/>
              <a:defRPr sz="1800"/>
            </a:lvl7pPr>
            <a:lvl8pPr indent="-228600" lvl="7" marL="3657600">
              <a:spcBef>
                <a:spcPts val="0"/>
              </a:spcBef>
              <a:spcAft>
                <a:spcPts val="0"/>
              </a:spcAft>
              <a:buSzPts val="1400"/>
              <a:buNone/>
              <a:defRPr sz="1800"/>
            </a:lvl8pPr>
            <a:lvl9pPr indent="-228600" lvl="8" marL="4114800">
              <a:spcBef>
                <a:spcPts val="0"/>
              </a:spcBef>
              <a:spcAft>
                <a:spcPts val="0"/>
              </a:spcAft>
              <a:buSzPts val="1400"/>
              <a:buNone/>
              <a:defRPr sz="1800"/>
            </a:lvl9pPr>
          </a:lstStyle>
          <a:p/>
        </p:txBody>
      </p:sp>
      <p:sp>
        <p:nvSpPr>
          <p:cNvPr id="8" name="Google Shape;8;p1"/>
          <p:cNvSpPr txBox="1"/>
          <p:nvPr>
            <p:ph idx="10" type="dt"/>
          </p:nvPr>
        </p:nvSpPr>
        <p:spPr>
          <a:xfrm>
            <a:off x="6437312" y="5951537"/>
            <a:ext cx="2133600" cy="365125"/>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9" name="Google Shape;9;p1"/>
          <p:cNvSpPr txBox="1"/>
          <p:nvPr>
            <p:ph idx="11" type="ftr"/>
          </p:nvPr>
        </p:nvSpPr>
        <p:spPr>
          <a:xfrm>
            <a:off x="1181100" y="5951537"/>
            <a:ext cx="5256212" cy="365125"/>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0" name="Google Shape;10;p1"/>
          <p:cNvSpPr txBox="1"/>
          <p:nvPr>
            <p:ph idx="12" type="sldNum"/>
          </p:nvPr>
        </p:nvSpPr>
        <p:spPr>
          <a:xfrm>
            <a:off x="573087" y="5951537"/>
            <a:ext cx="608012" cy="365125"/>
          </a:xfrm>
          <a:prstGeom prst="rect">
            <a:avLst/>
          </a:prstGeom>
          <a:noFill/>
          <a:ln>
            <a:noFill/>
          </a:ln>
        </p:spPr>
        <p:txBody>
          <a:bodyPr anchorCtr="0" anchor="b" bIns="45700" lIns="91425" spcFirstLastPara="1" rIns="91425" wrap="square" tIns="45700">
            <a:noAutofit/>
          </a:bodyPr>
          <a:lstStyle>
            <a:lvl1pPr indent="0" lvl="0" marL="0" marR="0" rtl="0" algn="l">
              <a:lnSpc>
                <a:spcPct val="100000"/>
              </a:lnSpc>
              <a:spcBef>
                <a:spcPts val="0"/>
              </a:spcBef>
              <a:spcAft>
                <a:spcPts val="0"/>
              </a:spcAft>
              <a:buClr>
                <a:schemeClr val="dk2"/>
              </a:buClr>
              <a:buSzPts val="1800"/>
              <a:buFont typeface="Arial"/>
              <a:buNone/>
              <a:defRPr b="0" i="0" sz="1800" u="none" cap="none" strike="noStrike">
                <a:solidFill>
                  <a:schemeClr val="dk2"/>
                </a:solidFill>
                <a:latin typeface="Arial"/>
                <a:ea typeface="Arial"/>
                <a:cs typeface="Arial"/>
                <a:sym typeface="Arial"/>
              </a:defRPr>
            </a:lvl1pPr>
            <a:lvl2pPr indent="0" lvl="1" marL="0" marR="0" rtl="0" algn="l">
              <a:lnSpc>
                <a:spcPct val="100000"/>
              </a:lnSpc>
              <a:spcBef>
                <a:spcPts val="0"/>
              </a:spcBef>
              <a:spcAft>
                <a:spcPts val="0"/>
              </a:spcAft>
              <a:buClr>
                <a:schemeClr val="dk2"/>
              </a:buClr>
              <a:buSzPts val="1800"/>
              <a:buFont typeface="Arial"/>
              <a:buNone/>
              <a:defRPr b="0" i="0" sz="1800" u="none" cap="none" strike="noStrike">
                <a:solidFill>
                  <a:schemeClr val="dk2"/>
                </a:solidFill>
                <a:latin typeface="Arial"/>
                <a:ea typeface="Arial"/>
                <a:cs typeface="Arial"/>
                <a:sym typeface="Arial"/>
              </a:defRPr>
            </a:lvl2pPr>
            <a:lvl3pPr indent="0" lvl="2" marL="0" marR="0" rtl="0" algn="l">
              <a:lnSpc>
                <a:spcPct val="100000"/>
              </a:lnSpc>
              <a:spcBef>
                <a:spcPts val="0"/>
              </a:spcBef>
              <a:spcAft>
                <a:spcPts val="0"/>
              </a:spcAft>
              <a:buClr>
                <a:schemeClr val="dk2"/>
              </a:buClr>
              <a:buSzPts val="1800"/>
              <a:buFont typeface="Arial"/>
              <a:buNone/>
              <a:defRPr b="0" i="0" sz="1800" u="none" cap="none" strike="noStrike">
                <a:solidFill>
                  <a:schemeClr val="dk2"/>
                </a:solidFill>
                <a:latin typeface="Arial"/>
                <a:ea typeface="Arial"/>
                <a:cs typeface="Arial"/>
                <a:sym typeface="Arial"/>
              </a:defRPr>
            </a:lvl3pPr>
            <a:lvl4pPr indent="0" lvl="3" marL="0" marR="0" rtl="0" algn="l">
              <a:lnSpc>
                <a:spcPct val="100000"/>
              </a:lnSpc>
              <a:spcBef>
                <a:spcPts val="0"/>
              </a:spcBef>
              <a:spcAft>
                <a:spcPts val="0"/>
              </a:spcAft>
              <a:buClr>
                <a:schemeClr val="dk2"/>
              </a:buClr>
              <a:buSzPts val="1800"/>
              <a:buFont typeface="Arial"/>
              <a:buNone/>
              <a:defRPr b="0" i="0" sz="1800" u="none" cap="none" strike="noStrike">
                <a:solidFill>
                  <a:schemeClr val="dk2"/>
                </a:solidFill>
                <a:latin typeface="Arial"/>
                <a:ea typeface="Arial"/>
                <a:cs typeface="Arial"/>
                <a:sym typeface="Arial"/>
              </a:defRPr>
            </a:lvl4pPr>
            <a:lvl5pPr indent="0" lvl="4" marL="0" marR="0" rtl="0" algn="l">
              <a:lnSpc>
                <a:spcPct val="100000"/>
              </a:lnSpc>
              <a:spcBef>
                <a:spcPts val="0"/>
              </a:spcBef>
              <a:spcAft>
                <a:spcPts val="0"/>
              </a:spcAft>
              <a:buClr>
                <a:schemeClr val="dk2"/>
              </a:buClr>
              <a:buSzPts val="1800"/>
              <a:buFont typeface="Arial"/>
              <a:buNone/>
              <a:defRPr b="0" i="0" sz="1800" u="none" cap="none" strike="noStrike">
                <a:solidFill>
                  <a:schemeClr val="dk2"/>
                </a:solidFill>
                <a:latin typeface="Arial"/>
                <a:ea typeface="Arial"/>
                <a:cs typeface="Arial"/>
                <a:sym typeface="Arial"/>
              </a:defRPr>
            </a:lvl5pPr>
            <a:lvl6pPr indent="0" lvl="5" marL="0" marR="0" rtl="0" algn="l">
              <a:lnSpc>
                <a:spcPct val="100000"/>
              </a:lnSpc>
              <a:spcBef>
                <a:spcPts val="0"/>
              </a:spcBef>
              <a:spcAft>
                <a:spcPts val="0"/>
              </a:spcAft>
              <a:buClr>
                <a:schemeClr val="dk2"/>
              </a:buClr>
              <a:buSzPts val="1800"/>
              <a:buFont typeface="Arial"/>
              <a:buNone/>
              <a:defRPr b="0" i="0" sz="1800" u="none" cap="none" strike="noStrike">
                <a:solidFill>
                  <a:schemeClr val="dk2"/>
                </a:solidFill>
                <a:latin typeface="Arial"/>
                <a:ea typeface="Arial"/>
                <a:cs typeface="Arial"/>
                <a:sym typeface="Arial"/>
              </a:defRPr>
            </a:lvl6pPr>
            <a:lvl7pPr indent="0" lvl="6" marL="0" marR="0" rtl="0" algn="l">
              <a:lnSpc>
                <a:spcPct val="100000"/>
              </a:lnSpc>
              <a:spcBef>
                <a:spcPts val="0"/>
              </a:spcBef>
              <a:spcAft>
                <a:spcPts val="0"/>
              </a:spcAft>
              <a:buClr>
                <a:schemeClr val="dk2"/>
              </a:buClr>
              <a:buSzPts val="1800"/>
              <a:buFont typeface="Arial"/>
              <a:buNone/>
              <a:defRPr b="0" i="0" sz="1800" u="none" cap="none" strike="noStrike">
                <a:solidFill>
                  <a:schemeClr val="dk2"/>
                </a:solidFill>
                <a:latin typeface="Arial"/>
                <a:ea typeface="Arial"/>
                <a:cs typeface="Arial"/>
                <a:sym typeface="Arial"/>
              </a:defRPr>
            </a:lvl7pPr>
            <a:lvl8pPr indent="0" lvl="7" marL="0" marR="0" rtl="0" algn="l">
              <a:lnSpc>
                <a:spcPct val="100000"/>
              </a:lnSpc>
              <a:spcBef>
                <a:spcPts val="0"/>
              </a:spcBef>
              <a:spcAft>
                <a:spcPts val="0"/>
              </a:spcAft>
              <a:buClr>
                <a:schemeClr val="dk2"/>
              </a:buClr>
              <a:buSzPts val="1800"/>
              <a:buFont typeface="Arial"/>
              <a:buNone/>
              <a:defRPr b="0" i="0" sz="1800" u="none" cap="none" strike="noStrike">
                <a:solidFill>
                  <a:schemeClr val="dk2"/>
                </a:solidFill>
                <a:latin typeface="Arial"/>
                <a:ea typeface="Arial"/>
                <a:cs typeface="Arial"/>
                <a:sym typeface="Arial"/>
              </a:defRPr>
            </a:lvl8pPr>
            <a:lvl9pPr indent="0" lvl="8" marL="0" marR="0" rtl="0" algn="l">
              <a:lnSpc>
                <a:spcPct val="100000"/>
              </a:lnSpc>
              <a:spcBef>
                <a:spcPts val="0"/>
              </a:spcBef>
              <a:spcAft>
                <a:spcPts val="0"/>
              </a:spcAft>
              <a:buClr>
                <a:schemeClr val="dk2"/>
              </a:buClr>
              <a:buSzPts val="1800"/>
              <a:buFont typeface="Arial"/>
              <a:buNone/>
              <a:defRPr b="0" i="0" sz="1800" u="none" cap="none" strike="noStrike">
                <a:solidFill>
                  <a:schemeClr val="dk2"/>
                </a:solidFill>
                <a:latin typeface="Arial"/>
                <a:ea typeface="Arial"/>
                <a:cs typeface="Arial"/>
                <a:sym typeface="Arial"/>
              </a:defRPr>
            </a:lvl9pPr>
          </a:lstStyle>
          <a:p>
            <a:pPr indent="0" lvl="0" marL="0" rtl="0" algn="l">
              <a:spcBef>
                <a:spcPts val="0"/>
              </a:spcBef>
              <a:spcAft>
                <a:spcPts val="0"/>
              </a:spcAft>
              <a:buNone/>
            </a:pPr>
            <a:r>
              <a:rPr lang="en-US"/>
              <a:t>*</a:t>
            </a:r>
            <a:endParaRPr sz="1400">
              <a:solidFill>
                <a:srgbClr val="000000"/>
              </a:solidFill>
            </a:endParaRPr>
          </a:p>
        </p:txBody>
      </p:sp>
      <p:grpSp>
        <p:nvGrpSpPr>
          <p:cNvPr id="11" name="Google Shape;11;p1"/>
          <p:cNvGrpSpPr/>
          <p:nvPr/>
        </p:nvGrpSpPr>
        <p:grpSpPr>
          <a:xfrm>
            <a:off x="-245576" y="-54864"/>
            <a:ext cx="9707074" cy="7043117"/>
            <a:chOff x="-245840" y="-54864"/>
            <a:chExt cx="9707347" cy="7043116"/>
          </a:xfrm>
        </p:grpSpPr>
        <p:grpSp>
          <p:nvGrpSpPr>
            <p:cNvPr id="12" name="Google Shape;12;p1"/>
            <p:cNvGrpSpPr/>
            <p:nvPr/>
          </p:nvGrpSpPr>
          <p:grpSpPr>
            <a:xfrm>
              <a:off x="-245840" y="129795"/>
              <a:ext cx="9389842" cy="6858458"/>
              <a:chOff x="-245840" y="129795"/>
              <a:chExt cx="9389842" cy="6858458"/>
            </a:xfrm>
          </p:grpSpPr>
          <p:grpSp>
            <p:nvGrpSpPr>
              <p:cNvPr id="13" name="Google Shape;13;p1"/>
              <p:cNvGrpSpPr/>
              <p:nvPr/>
            </p:nvGrpSpPr>
            <p:grpSpPr>
              <a:xfrm>
                <a:off x="-245840" y="3571648"/>
                <a:ext cx="1522939" cy="1522020"/>
                <a:chOff x="-245577" y="3571649"/>
                <a:chExt cx="1522896" cy="1522020"/>
              </a:xfrm>
            </p:grpSpPr>
            <p:pic>
              <p:nvPicPr>
                <p:cNvPr id="14" name="Google Shape;14;p1"/>
                <p:cNvPicPr preferRelativeResize="0"/>
                <p:nvPr/>
              </p:nvPicPr>
              <p:blipFill rotWithShape="1">
                <a:blip r:embed="rId1">
                  <a:alphaModFix/>
                </a:blip>
                <a:srcRect b="0" l="0" r="0" t="0"/>
                <a:stretch/>
              </p:blipFill>
              <p:spPr>
                <a:xfrm>
                  <a:off x="-97536" y="3712464"/>
                  <a:ext cx="1255776" cy="1267968"/>
                </a:xfrm>
                <a:prstGeom prst="rect">
                  <a:avLst/>
                </a:prstGeom>
                <a:noFill/>
                <a:ln>
                  <a:noFill/>
                </a:ln>
              </p:spPr>
            </p:pic>
            <p:sp>
              <p:nvSpPr>
                <p:cNvPr id="15" name="Google Shape;15;p1"/>
                <p:cNvSpPr txBox="1"/>
                <p:nvPr/>
              </p:nvSpPr>
              <p:spPr>
                <a:xfrm rot="8051039">
                  <a:off x="-11570" y="3783451"/>
                  <a:ext cx="1054883" cy="1098416"/>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a:solidFill>
                      <a:schemeClr val="dk1"/>
                    </a:solidFill>
                    <a:latin typeface="Arial"/>
                    <a:ea typeface="Arial"/>
                    <a:cs typeface="Arial"/>
                    <a:sym typeface="Arial"/>
                  </a:endParaRPr>
                </a:p>
              </p:txBody>
            </p:sp>
          </p:grpSp>
          <p:grpSp>
            <p:nvGrpSpPr>
              <p:cNvPr id="16" name="Google Shape;16;p1"/>
              <p:cNvGrpSpPr/>
              <p:nvPr/>
            </p:nvGrpSpPr>
            <p:grpSpPr>
              <a:xfrm>
                <a:off x="199386" y="129795"/>
                <a:ext cx="1551794" cy="1447262"/>
                <a:chOff x="199637" y="129795"/>
                <a:chExt cx="1551750" cy="1447262"/>
              </a:xfrm>
            </p:grpSpPr>
            <p:pic>
              <p:nvPicPr>
                <p:cNvPr id="17" name="Google Shape;17;p1"/>
                <p:cNvPicPr preferRelativeResize="0"/>
                <p:nvPr/>
              </p:nvPicPr>
              <p:blipFill rotWithShape="1">
                <a:blip r:embed="rId2">
                  <a:alphaModFix/>
                </a:blip>
                <a:srcRect b="0" l="0" r="0" t="0"/>
                <a:stretch/>
              </p:blipFill>
              <p:spPr>
                <a:xfrm>
                  <a:off x="371856" y="280416"/>
                  <a:ext cx="1237488" cy="1097280"/>
                </a:xfrm>
                <a:prstGeom prst="rect">
                  <a:avLst/>
                </a:prstGeom>
                <a:noFill/>
                <a:ln>
                  <a:noFill/>
                </a:ln>
              </p:spPr>
            </p:pic>
            <p:sp>
              <p:nvSpPr>
                <p:cNvPr id="18" name="Google Shape;18;p1"/>
                <p:cNvSpPr txBox="1"/>
                <p:nvPr/>
              </p:nvSpPr>
              <p:spPr>
                <a:xfrm rot="7569597">
                  <a:off x="559178" y="196702"/>
                  <a:ext cx="832668" cy="1313447"/>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a:solidFill>
                      <a:schemeClr val="dk1"/>
                    </a:solidFill>
                    <a:latin typeface="Arial"/>
                    <a:ea typeface="Arial"/>
                    <a:cs typeface="Arial"/>
                    <a:sym typeface="Arial"/>
                  </a:endParaRPr>
                </a:p>
              </p:txBody>
            </p:sp>
          </p:grpSp>
          <p:grpSp>
            <p:nvGrpSpPr>
              <p:cNvPr id="19" name="Google Shape;19;p1"/>
              <p:cNvGrpSpPr/>
              <p:nvPr/>
            </p:nvGrpSpPr>
            <p:grpSpPr>
              <a:xfrm>
                <a:off x="7615028" y="462384"/>
                <a:ext cx="1334681" cy="1333925"/>
                <a:chOff x="7615071" y="462384"/>
                <a:chExt cx="1334644" cy="1333925"/>
              </a:xfrm>
            </p:grpSpPr>
            <p:pic>
              <p:nvPicPr>
                <p:cNvPr id="20" name="Google Shape;20;p1"/>
                <p:cNvPicPr preferRelativeResize="0"/>
                <p:nvPr/>
              </p:nvPicPr>
              <p:blipFill rotWithShape="1">
                <a:blip r:embed="rId3">
                  <a:alphaModFix/>
                </a:blip>
                <a:srcRect b="0" l="0" r="0" t="0"/>
                <a:stretch/>
              </p:blipFill>
              <p:spPr>
                <a:xfrm>
                  <a:off x="7644384" y="536448"/>
                  <a:ext cx="1225296" cy="1207008"/>
                </a:xfrm>
                <a:prstGeom prst="rect">
                  <a:avLst/>
                </a:prstGeom>
                <a:noFill/>
                <a:ln>
                  <a:noFill/>
                </a:ln>
              </p:spPr>
            </p:pic>
            <p:sp>
              <p:nvSpPr>
                <p:cNvPr id="21" name="Google Shape;21;p1"/>
                <p:cNvSpPr txBox="1"/>
                <p:nvPr/>
              </p:nvSpPr>
              <p:spPr>
                <a:xfrm rot="-9750179">
                  <a:off x="7750271" y="597775"/>
                  <a:ext cx="1064243" cy="1063143"/>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a:solidFill>
                      <a:schemeClr val="dk1"/>
                    </a:solidFill>
                    <a:latin typeface="Arial"/>
                    <a:ea typeface="Arial"/>
                    <a:cs typeface="Arial"/>
                    <a:sym typeface="Arial"/>
                  </a:endParaRPr>
                </a:p>
              </p:txBody>
            </p:sp>
          </p:grpSp>
          <p:grpSp>
            <p:nvGrpSpPr>
              <p:cNvPr id="22" name="Google Shape;22;p1"/>
              <p:cNvGrpSpPr/>
              <p:nvPr/>
            </p:nvGrpSpPr>
            <p:grpSpPr>
              <a:xfrm>
                <a:off x="6845744" y="1796318"/>
                <a:ext cx="1463081" cy="873400"/>
                <a:chOff x="6845808" y="1796318"/>
                <a:chExt cx="1463040" cy="873400"/>
              </a:xfrm>
            </p:grpSpPr>
            <p:pic>
              <p:nvPicPr>
                <p:cNvPr id="23" name="Google Shape;23;p1"/>
                <p:cNvPicPr preferRelativeResize="0"/>
                <p:nvPr/>
              </p:nvPicPr>
              <p:blipFill rotWithShape="1">
                <a:blip r:embed="rId4">
                  <a:alphaModFix/>
                </a:blip>
                <a:srcRect b="0" l="0" r="0" t="0"/>
                <a:stretch/>
              </p:blipFill>
              <p:spPr>
                <a:xfrm>
                  <a:off x="6845808" y="1816608"/>
                  <a:ext cx="1463040" cy="804672"/>
                </a:xfrm>
                <a:prstGeom prst="rect">
                  <a:avLst/>
                </a:prstGeom>
                <a:noFill/>
                <a:ln>
                  <a:noFill/>
                </a:ln>
              </p:spPr>
            </p:pic>
            <p:sp>
              <p:nvSpPr>
                <p:cNvPr id="24" name="Google Shape;24;p1"/>
                <p:cNvSpPr txBox="1"/>
                <p:nvPr/>
              </p:nvSpPr>
              <p:spPr>
                <a:xfrm rot="6220443">
                  <a:off x="7291447" y="1558171"/>
                  <a:ext cx="570505" cy="1349695"/>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a:solidFill>
                      <a:schemeClr val="dk1"/>
                    </a:solidFill>
                    <a:latin typeface="Arial"/>
                    <a:ea typeface="Arial"/>
                    <a:cs typeface="Arial"/>
                    <a:sym typeface="Arial"/>
                  </a:endParaRPr>
                </a:p>
              </p:txBody>
            </p:sp>
          </p:grpSp>
          <p:grpSp>
            <p:nvGrpSpPr>
              <p:cNvPr id="25" name="Google Shape;25;p1"/>
              <p:cNvGrpSpPr/>
              <p:nvPr/>
            </p:nvGrpSpPr>
            <p:grpSpPr>
              <a:xfrm>
                <a:off x="7630375" y="4951880"/>
                <a:ext cx="1513627" cy="1231865"/>
                <a:chOff x="7630417" y="4951881"/>
                <a:chExt cx="1513585" cy="1231865"/>
              </a:xfrm>
            </p:grpSpPr>
            <p:pic>
              <p:nvPicPr>
                <p:cNvPr id="26" name="Google Shape;26;p1"/>
                <p:cNvPicPr preferRelativeResize="0"/>
                <p:nvPr/>
              </p:nvPicPr>
              <p:blipFill rotWithShape="1">
                <a:blip r:embed="rId5">
                  <a:alphaModFix/>
                </a:blip>
                <a:srcRect b="0" l="0" r="0" t="0"/>
                <a:stretch/>
              </p:blipFill>
              <p:spPr>
                <a:xfrm>
                  <a:off x="7687056" y="5065776"/>
                  <a:ext cx="1420368" cy="1048512"/>
                </a:xfrm>
                <a:prstGeom prst="rect">
                  <a:avLst/>
                </a:prstGeom>
                <a:noFill/>
                <a:ln>
                  <a:noFill/>
                </a:ln>
              </p:spPr>
            </p:pic>
            <p:sp>
              <p:nvSpPr>
                <p:cNvPr id="27" name="Google Shape;27;p1"/>
                <p:cNvSpPr txBox="1"/>
                <p:nvPr/>
              </p:nvSpPr>
              <p:spPr>
                <a:xfrm rot="6533396">
                  <a:off x="7959882" y="4914165"/>
                  <a:ext cx="854656" cy="1307297"/>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a:solidFill>
                      <a:schemeClr val="dk1"/>
                    </a:solidFill>
                    <a:latin typeface="Arial"/>
                    <a:ea typeface="Arial"/>
                    <a:cs typeface="Arial"/>
                    <a:sym typeface="Arial"/>
                  </a:endParaRPr>
                </a:p>
              </p:txBody>
            </p:sp>
          </p:grpSp>
          <p:grpSp>
            <p:nvGrpSpPr>
              <p:cNvPr id="28" name="Google Shape;28;p1"/>
              <p:cNvGrpSpPr/>
              <p:nvPr/>
            </p:nvGrpSpPr>
            <p:grpSpPr>
              <a:xfrm>
                <a:off x="6975630" y="5438467"/>
                <a:ext cx="1697897" cy="1549785"/>
                <a:chOff x="6975691" y="5438468"/>
                <a:chExt cx="1697850" cy="1549785"/>
              </a:xfrm>
            </p:grpSpPr>
            <p:pic>
              <p:nvPicPr>
                <p:cNvPr id="29" name="Google Shape;29;p1"/>
                <p:cNvPicPr preferRelativeResize="0"/>
                <p:nvPr/>
              </p:nvPicPr>
              <p:blipFill rotWithShape="1">
                <a:blip r:embed="rId6">
                  <a:alphaModFix/>
                </a:blip>
                <a:srcRect b="0" l="0" r="0" t="0"/>
                <a:stretch/>
              </p:blipFill>
              <p:spPr>
                <a:xfrm>
                  <a:off x="7107936" y="5620512"/>
                  <a:ext cx="1444752" cy="1219200"/>
                </a:xfrm>
                <a:prstGeom prst="rect">
                  <a:avLst/>
                </a:prstGeom>
                <a:noFill/>
                <a:ln>
                  <a:noFill/>
                </a:ln>
              </p:spPr>
            </p:pic>
            <p:sp>
              <p:nvSpPr>
                <p:cNvPr id="30" name="Google Shape;30;p1"/>
                <p:cNvSpPr txBox="1"/>
                <p:nvPr/>
              </p:nvSpPr>
              <p:spPr>
                <a:xfrm rot="7604267">
                  <a:off x="7426629" y="5451092"/>
                  <a:ext cx="795973" cy="1524537"/>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a:solidFill>
                      <a:schemeClr val="dk1"/>
                    </a:solidFill>
                    <a:latin typeface="Arial"/>
                    <a:ea typeface="Arial"/>
                    <a:cs typeface="Arial"/>
                    <a:sym typeface="Arial"/>
                  </a:endParaRPr>
                </a:p>
              </p:txBody>
            </p:sp>
          </p:grpSp>
        </p:grpSp>
        <p:grpSp>
          <p:nvGrpSpPr>
            <p:cNvPr id="31" name="Google Shape;31;p1"/>
            <p:cNvGrpSpPr/>
            <p:nvPr/>
          </p:nvGrpSpPr>
          <p:grpSpPr>
            <a:xfrm>
              <a:off x="-55122" y="91592"/>
              <a:ext cx="9253988" cy="6821271"/>
              <a:chOff x="-55122" y="91592"/>
              <a:chExt cx="9253988" cy="6821271"/>
            </a:xfrm>
          </p:grpSpPr>
          <p:grpSp>
            <p:nvGrpSpPr>
              <p:cNvPr id="32" name="Google Shape;32;p1"/>
              <p:cNvGrpSpPr/>
              <p:nvPr/>
            </p:nvGrpSpPr>
            <p:grpSpPr>
              <a:xfrm>
                <a:off x="7551306" y="3565922"/>
                <a:ext cx="1277545" cy="1293991"/>
                <a:chOff x="7551352" y="3565923"/>
                <a:chExt cx="1277508" cy="1293991"/>
              </a:xfrm>
            </p:grpSpPr>
            <p:pic>
              <p:nvPicPr>
                <p:cNvPr id="33" name="Google Shape;33;p1"/>
                <p:cNvPicPr preferRelativeResize="0"/>
                <p:nvPr/>
              </p:nvPicPr>
              <p:blipFill rotWithShape="1">
                <a:blip r:embed="rId7">
                  <a:alphaModFix/>
                </a:blip>
                <a:srcRect b="0" l="0" r="0" t="0"/>
                <a:stretch/>
              </p:blipFill>
              <p:spPr>
                <a:xfrm>
                  <a:off x="7650480" y="3724656"/>
                  <a:ext cx="1091184" cy="999744"/>
                </a:xfrm>
                <a:prstGeom prst="rect">
                  <a:avLst/>
                </a:prstGeom>
                <a:noFill/>
                <a:ln>
                  <a:noFill/>
                </a:ln>
              </p:spPr>
            </p:pic>
            <p:sp>
              <p:nvSpPr>
                <p:cNvPr id="34" name="Google Shape;34;p1"/>
                <p:cNvSpPr txBox="1"/>
                <p:nvPr/>
              </p:nvSpPr>
              <p:spPr>
                <a:xfrm rot="-1645933">
                  <a:off x="7722939" y="3726445"/>
                  <a:ext cx="934333" cy="972946"/>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a:solidFill>
                      <a:schemeClr val="dk1"/>
                    </a:solidFill>
                    <a:latin typeface="Arial"/>
                    <a:ea typeface="Arial"/>
                    <a:cs typeface="Arial"/>
                    <a:sym typeface="Arial"/>
                  </a:endParaRPr>
                </a:p>
              </p:txBody>
            </p:sp>
          </p:grpSp>
          <p:grpSp>
            <p:nvGrpSpPr>
              <p:cNvPr id="35" name="Google Shape;35;p1"/>
              <p:cNvGrpSpPr/>
              <p:nvPr/>
            </p:nvGrpSpPr>
            <p:grpSpPr>
              <a:xfrm>
                <a:off x="6613315" y="5117159"/>
                <a:ext cx="1255327" cy="1413135"/>
                <a:chOff x="6613386" y="5117160"/>
                <a:chExt cx="1255291" cy="1413135"/>
              </a:xfrm>
            </p:grpSpPr>
            <p:pic>
              <p:nvPicPr>
                <p:cNvPr id="36" name="Google Shape;36;p1"/>
                <p:cNvPicPr preferRelativeResize="0"/>
                <p:nvPr/>
              </p:nvPicPr>
              <p:blipFill rotWithShape="1">
                <a:blip r:embed="rId8">
                  <a:alphaModFix/>
                </a:blip>
                <a:srcRect b="0" l="0" r="0" t="0"/>
                <a:stretch/>
              </p:blipFill>
              <p:spPr>
                <a:xfrm>
                  <a:off x="6754368" y="5248656"/>
                  <a:ext cx="920496" cy="1158240"/>
                </a:xfrm>
                <a:prstGeom prst="rect">
                  <a:avLst/>
                </a:prstGeom>
                <a:noFill/>
                <a:ln>
                  <a:noFill/>
                </a:ln>
              </p:spPr>
            </p:pic>
            <p:sp>
              <p:nvSpPr>
                <p:cNvPr id="37" name="Google Shape;37;p1"/>
                <p:cNvSpPr txBox="1"/>
                <p:nvPr/>
              </p:nvSpPr>
              <p:spPr>
                <a:xfrm rot="-8740124">
                  <a:off x="6911739" y="5192993"/>
                  <a:ext cx="658584" cy="1261468"/>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a:solidFill>
                      <a:schemeClr val="dk1"/>
                    </a:solidFill>
                    <a:latin typeface="Arial"/>
                    <a:ea typeface="Arial"/>
                    <a:cs typeface="Arial"/>
                    <a:sym typeface="Arial"/>
                  </a:endParaRPr>
                </a:p>
              </p:txBody>
            </p:sp>
          </p:grpSp>
          <p:grpSp>
            <p:nvGrpSpPr>
              <p:cNvPr id="38" name="Google Shape;38;p1"/>
              <p:cNvGrpSpPr/>
              <p:nvPr/>
            </p:nvGrpSpPr>
            <p:grpSpPr>
              <a:xfrm>
                <a:off x="7097779" y="2307009"/>
                <a:ext cx="1144132" cy="1155332"/>
                <a:chOff x="7097837" y="2307009"/>
                <a:chExt cx="1144100" cy="1155332"/>
              </a:xfrm>
            </p:grpSpPr>
            <p:pic>
              <p:nvPicPr>
                <p:cNvPr id="39" name="Google Shape;39;p1"/>
                <p:cNvPicPr preferRelativeResize="0"/>
                <p:nvPr/>
              </p:nvPicPr>
              <p:blipFill rotWithShape="1">
                <a:blip r:embed="rId9">
                  <a:alphaModFix/>
                </a:blip>
                <a:srcRect b="0" l="0" r="0" t="0"/>
                <a:stretch/>
              </p:blipFill>
              <p:spPr>
                <a:xfrm>
                  <a:off x="7187184" y="2444496"/>
                  <a:ext cx="963168" cy="841248"/>
                </a:xfrm>
                <a:prstGeom prst="rect">
                  <a:avLst/>
                </a:prstGeom>
                <a:noFill/>
                <a:ln>
                  <a:noFill/>
                </a:ln>
              </p:spPr>
            </p:pic>
            <p:sp>
              <p:nvSpPr>
                <p:cNvPr id="40" name="Google Shape;40;p1"/>
                <p:cNvSpPr txBox="1"/>
                <p:nvPr/>
              </p:nvSpPr>
              <p:spPr>
                <a:xfrm rot="1886122">
                  <a:off x="7260203" y="2458059"/>
                  <a:ext cx="819368" cy="853231"/>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a:solidFill>
                      <a:schemeClr val="dk1"/>
                    </a:solidFill>
                    <a:latin typeface="Arial"/>
                    <a:ea typeface="Arial"/>
                    <a:cs typeface="Arial"/>
                    <a:sym typeface="Arial"/>
                  </a:endParaRPr>
                </a:p>
              </p:txBody>
            </p:sp>
          </p:grpSp>
          <p:grpSp>
            <p:nvGrpSpPr>
              <p:cNvPr id="41" name="Google Shape;41;p1"/>
              <p:cNvGrpSpPr/>
              <p:nvPr/>
            </p:nvGrpSpPr>
            <p:grpSpPr>
              <a:xfrm>
                <a:off x="7918696" y="93989"/>
                <a:ext cx="1098420" cy="1176471"/>
                <a:chOff x="7918730" y="93989"/>
                <a:chExt cx="1098389" cy="1176471"/>
              </a:xfrm>
            </p:grpSpPr>
            <p:pic>
              <p:nvPicPr>
                <p:cNvPr id="42" name="Google Shape;42;p1"/>
                <p:cNvPicPr preferRelativeResize="0"/>
                <p:nvPr/>
              </p:nvPicPr>
              <p:blipFill rotWithShape="1">
                <a:blip r:embed="rId10">
                  <a:alphaModFix/>
                </a:blip>
                <a:srcRect b="0" l="0" r="0" t="0"/>
                <a:stretch/>
              </p:blipFill>
              <p:spPr>
                <a:xfrm>
                  <a:off x="8095488" y="225552"/>
                  <a:ext cx="743712" cy="950976"/>
                </a:xfrm>
                <a:prstGeom prst="rect">
                  <a:avLst/>
                </a:prstGeom>
                <a:noFill/>
                <a:ln>
                  <a:noFill/>
                </a:ln>
              </p:spPr>
            </p:pic>
            <p:sp>
              <p:nvSpPr>
                <p:cNvPr id="43" name="Google Shape;43;p1"/>
                <p:cNvSpPr txBox="1"/>
                <p:nvPr/>
              </p:nvSpPr>
              <p:spPr>
                <a:xfrm rot="-2141455">
                  <a:off x="8145745" y="189385"/>
                  <a:ext cx="644358" cy="985678"/>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a:solidFill>
                      <a:schemeClr val="dk1"/>
                    </a:solidFill>
                    <a:latin typeface="Arial"/>
                    <a:ea typeface="Arial"/>
                    <a:cs typeface="Arial"/>
                    <a:sym typeface="Arial"/>
                  </a:endParaRPr>
                </a:p>
              </p:txBody>
            </p:sp>
          </p:grpSp>
          <p:grpSp>
            <p:nvGrpSpPr>
              <p:cNvPr id="44" name="Google Shape;44;p1"/>
              <p:cNvGrpSpPr/>
              <p:nvPr/>
            </p:nvGrpSpPr>
            <p:grpSpPr>
              <a:xfrm>
                <a:off x="6900609" y="1060704"/>
                <a:ext cx="957099" cy="469392"/>
                <a:chOff x="6900672" y="1060704"/>
                <a:chExt cx="957072" cy="469392"/>
              </a:xfrm>
            </p:grpSpPr>
            <p:pic>
              <p:nvPicPr>
                <p:cNvPr id="45" name="Google Shape;45;p1"/>
                <p:cNvPicPr preferRelativeResize="0"/>
                <p:nvPr/>
              </p:nvPicPr>
              <p:blipFill rotWithShape="1">
                <a:blip r:embed="rId11">
                  <a:alphaModFix/>
                </a:blip>
                <a:srcRect b="0" l="0" r="0" t="0"/>
                <a:stretch/>
              </p:blipFill>
              <p:spPr>
                <a:xfrm>
                  <a:off x="6900672" y="1060704"/>
                  <a:ext cx="957072" cy="469392"/>
                </a:xfrm>
                <a:prstGeom prst="rect">
                  <a:avLst/>
                </a:prstGeom>
                <a:noFill/>
                <a:ln>
                  <a:noFill/>
                </a:ln>
              </p:spPr>
            </p:pic>
            <p:sp>
              <p:nvSpPr>
                <p:cNvPr id="46" name="Google Shape;46;p1"/>
                <p:cNvSpPr txBox="1"/>
                <p:nvPr/>
              </p:nvSpPr>
              <p:spPr>
                <a:xfrm rot="-5400000">
                  <a:off x="7201609" y="869785"/>
                  <a:ext cx="359022" cy="849366"/>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a:solidFill>
                      <a:schemeClr val="dk1"/>
                    </a:solidFill>
                    <a:latin typeface="Arial"/>
                    <a:ea typeface="Arial"/>
                    <a:cs typeface="Arial"/>
                    <a:sym typeface="Arial"/>
                  </a:endParaRPr>
                </a:p>
              </p:txBody>
            </p:sp>
          </p:grpSp>
          <p:grpSp>
            <p:nvGrpSpPr>
              <p:cNvPr id="47" name="Google Shape;47;p1"/>
              <p:cNvGrpSpPr/>
              <p:nvPr/>
            </p:nvGrpSpPr>
            <p:grpSpPr>
              <a:xfrm>
                <a:off x="512461" y="91592"/>
                <a:ext cx="1293461" cy="1406383"/>
                <a:chOff x="512703" y="91592"/>
                <a:chExt cx="1293426" cy="1406383"/>
              </a:xfrm>
            </p:grpSpPr>
            <p:pic>
              <p:nvPicPr>
                <p:cNvPr id="48" name="Google Shape;48;p1"/>
                <p:cNvPicPr preferRelativeResize="0"/>
                <p:nvPr/>
              </p:nvPicPr>
              <p:blipFill rotWithShape="1">
                <a:blip r:embed="rId12">
                  <a:alphaModFix/>
                </a:blip>
                <a:srcRect b="0" l="0" r="0" t="0"/>
                <a:stretch/>
              </p:blipFill>
              <p:spPr>
                <a:xfrm>
                  <a:off x="694944" y="249936"/>
                  <a:ext cx="902208" cy="1060704"/>
                </a:xfrm>
                <a:prstGeom prst="rect">
                  <a:avLst/>
                </a:prstGeom>
                <a:noFill/>
                <a:ln>
                  <a:noFill/>
                </a:ln>
              </p:spPr>
            </p:pic>
            <p:sp>
              <p:nvSpPr>
                <p:cNvPr id="49" name="Google Shape;49;p1"/>
                <p:cNvSpPr txBox="1"/>
                <p:nvPr/>
              </p:nvSpPr>
              <p:spPr>
                <a:xfrm rot="2065345">
                  <a:off x="782682" y="200491"/>
                  <a:ext cx="753468" cy="1188586"/>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a:solidFill>
                      <a:schemeClr val="dk1"/>
                    </a:solidFill>
                    <a:latin typeface="Arial"/>
                    <a:ea typeface="Arial"/>
                    <a:cs typeface="Arial"/>
                    <a:sym typeface="Arial"/>
                  </a:endParaRPr>
                </a:p>
              </p:txBody>
            </p:sp>
          </p:grpSp>
          <p:grpSp>
            <p:nvGrpSpPr>
              <p:cNvPr id="50" name="Google Shape;50;p1"/>
              <p:cNvGrpSpPr/>
              <p:nvPr/>
            </p:nvGrpSpPr>
            <p:grpSpPr>
              <a:xfrm>
                <a:off x="8772134" y="1213104"/>
                <a:ext cx="426732" cy="890016"/>
                <a:chOff x="8772144" y="1213104"/>
                <a:chExt cx="426720" cy="890016"/>
              </a:xfrm>
            </p:grpSpPr>
            <p:pic>
              <p:nvPicPr>
                <p:cNvPr id="51" name="Google Shape;51;p1"/>
                <p:cNvPicPr preferRelativeResize="0"/>
                <p:nvPr/>
              </p:nvPicPr>
              <p:blipFill rotWithShape="1">
                <a:blip r:embed="rId13">
                  <a:alphaModFix/>
                </a:blip>
                <a:srcRect b="0" l="0" r="0" t="0"/>
                <a:stretch/>
              </p:blipFill>
              <p:spPr>
                <a:xfrm>
                  <a:off x="8772144" y="1213104"/>
                  <a:ext cx="426720" cy="890016"/>
                </a:xfrm>
                <a:prstGeom prst="rect">
                  <a:avLst/>
                </a:prstGeom>
                <a:noFill/>
                <a:ln>
                  <a:noFill/>
                </a:ln>
              </p:spPr>
            </p:pic>
            <p:sp>
              <p:nvSpPr>
                <p:cNvPr id="52" name="Google Shape;52;p1"/>
                <p:cNvSpPr txBox="1"/>
                <p:nvPr/>
              </p:nvSpPr>
              <p:spPr>
                <a:xfrm>
                  <a:off x="8828853" y="1270466"/>
                  <a:ext cx="315146" cy="776632"/>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a:solidFill>
                      <a:schemeClr val="dk1"/>
                    </a:solidFill>
                    <a:latin typeface="Arial"/>
                    <a:ea typeface="Arial"/>
                    <a:cs typeface="Arial"/>
                    <a:sym typeface="Arial"/>
                  </a:endParaRPr>
                </a:p>
              </p:txBody>
            </p:sp>
          </p:grpSp>
          <p:grpSp>
            <p:nvGrpSpPr>
              <p:cNvPr id="53" name="Google Shape;53;p1"/>
              <p:cNvGrpSpPr/>
              <p:nvPr/>
            </p:nvGrpSpPr>
            <p:grpSpPr>
              <a:xfrm>
                <a:off x="-42929" y="5059679"/>
                <a:ext cx="798598" cy="1018032"/>
                <a:chOff x="-42672" y="5059680"/>
                <a:chExt cx="798576" cy="1018032"/>
              </a:xfrm>
            </p:grpSpPr>
            <p:pic>
              <p:nvPicPr>
                <p:cNvPr id="54" name="Google Shape;54;p1"/>
                <p:cNvPicPr preferRelativeResize="0"/>
                <p:nvPr/>
              </p:nvPicPr>
              <p:blipFill rotWithShape="1">
                <a:blip r:embed="rId14">
                  <a:alphaModFix/>
                </a:blip>
                <a:srcRect b="0" l="0" r="0" t="0"/>
                <a:stretch/>
              </p:blipFill>
              <p:spPr>
                <a:xfrm>
                  <a:off x="-42672" y="5059680"/>
                  <a:ext cx="798576" cy="1018032"/>
                </a:xfrm>
                <a:prstGeom prst="rect">
                  <a:avLst/>
                </a:prstGeom>
                <a:noFill/>
                <a:ln>
                  <a:noFill/>
                </a:ln>
              </p:spPr>
            </p:pic>
            <p:sp>
              <p:nvSpPr>
                <p:cNvPr id="55" name="Google Shape;55;p1"/>
                <p:cNvSpPr txBox="1"/>
                <p:nvPr/>
              </p:nvSpPr>
              <p:spPr>
                <a:xfrm>
                  <a:off x="11076" y="5117154"/>
                  <a:ext cx="692687" cy="903148"/>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a:solidFill>
                      <a:schemeClr val="dk1"/>
                    </a:solidFill>
                    <a:latin typeface="Arial"/>
                    <a:ea typeface="Arial"/>
                    <a:cs typeface="Arial"/>
                    <a:sym typeface="Arial"/>
                  </a:endParaRPr>
                </a:p>
              </p:txBody>
            </p:sp>
          </p:grpSp>
          <p:grpSp>
            <p:nvGrpSpPr>
              <p:cNvPr id="56" name="Google Shape;56;p1"/>
              <p:cNvGrpSpPr/>
              <p:nvPr/>
            </p:nvGrpSpPr>
            <p:grpSpPr>
              <a:xfrm>
                <a:off x="-55122" y="2383536"/>
                <a:ext cx="560848" cy="963168"/>
                <a:chOff x="-54864" y="2383536"/>
                <a:chExt cx="560832" cy="963168"/>
              </a:xfrm>
            </p:grpSpPr>
            <p:pic>
              <p:nvPicPr>
                <p:cNvPr id="57" name="Google Shape;57;p1"/>
                <p:cNvPicPr preferRelativeResize="0"/>
                <p:nvPr/>
              </p:nvPicPr>
              <p:blipFill rotWithShape="1">
                <a:blip r:embed="rId15">
                  <a:alphaModFix/>
                </a:blip>
                <a:srcRect b="0" l="0" r="0" t="0"/>
                <a:stretch/>
              </p:blipFill>
              <p:spPr>
                <a:xfrm>
                  <a:off x="-54864" y="2383536"/>
                  <a:ext cx="560832" cy="963168"/>
                </a:xfrm>
                <a:prstGeom prst="rect">
                  <a:avLst/>
                </a:prstGeom>
                <a:noFill/>
                <a:ln>
                  <a:noFill/>
                </a:ln>
              </p:spPr>
            </p:pic>
            <p:sp>
              <p:nvSpPr>
                <p:cNvPr id="58" name="Google Shape;58;p1"/>
                <p:cNvSpPr txBox="1"/>
                <p:nvPr/>
              </p:nvSpPr>
              <p:spPr>
                <a:xfrm>
                  <a:off x="257" y="2438400"/>
                  <a:ext cx="453561" cy="852529"/>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a:solidFill>
                      <a:schemeClr val="dk1"/>
                    </a:solidFill>
                    <a:latin typeface="Arial"/>
                    <a:ea typeface="Arial"/>
                    <a:cs typeface="Arial"/>
                    <a:sym typeface="Arial"/>
                  </a:endParaRPr>
                </a:p>
              </p:txBody>
            </p:sp>
          </p:grpSp>
          <p:grpSp>
            <p:nvGrpSpPr>
              <p:cNvPr id="59" name="Google Shape;59;p1"/>
              <p:cNvGrpSpPr/>
              <p:nvPr/>
            </p:nvGrpSpPr>
            <p:grpSpPr>
              <a:xfrm>
                <a:off x="8497806" y="6126479"/>
                <a:ext cx="701060" cy="786384"/>
                <a:chOff x="8497824" y="6126480"/>
                <a:chExt cx="701040" cy="786384"/>
              </a:xfrm>
            </p:grpSpPr>
            <p:pic>
              <p:nvPicPr>
                <p:cNvPr id="60" name="Google Shape;60;p1"/>
                <p:cNvPicPr preferRelativeResize="0"/>
                <p:nvPr/>
              </p:nvPicPr>
              <p:blipFill rotWithShape="1">
                <a:blip r:embed="rId16">
                  <a:alphaModFix/>
                </a:blip>
                <a:srcRect b="0" l="0" r="0" t="0"/>
                <a:stretch/>
              </p:blipFill>
              <p:spPr>
                <a:xfrm>
                  <a:off x="8497824" y="6126480"/>
                  <a:ext cx="701040" cy="786384"/>
                </a:xfrm>
                <a:prstGeom prst="rect">
                  <a:avLst/>
                </a:prstGeom>
                <a:noFill/>
                <a:ln>
                  <a:noFill/>
                </a:ln>
              </p:spPr>
            </p:pic>
            <p:sp>
              <p:nvSpPr>
                <p:cNvPr id="61" name="Google Shape;61;p1"/>
                <p:cNvSpPr txBox="1"/>
                <p:nvPr/>
              </p:nvSpPr>
              <p:spPr>
                <a:xfrm>
                  <a:off x="8551351" y="6180667"/>
                  <a:ext cx="592649" cy="677333"/>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a:solidFill>
                      <a:schemeClr val="dk1"/>
                    </a:solidFill>
                    <a:latin typeface="Arial"/>
                    <a:ea typeface="Arial"/>
                    <a:cs typeface="Arial"/>
                    <a:sym typeface="Arial"/>
                  </a:endParaRPr>
                </a:p>
              </p:txBody>
            </p:sp>
          </p:grpSp>
        </p:grpSp>
        <p:grpSp>
          <p:nvGrpSpPr>
            <p:cNvPr id="62" name="Google Shape;62;p1"/>
            <p:cNvGrpSpPr/>
            <p:nvPr/>
          </p:nvGrpSpPr>
          <p:grpSpPr>
            <a:xfrm>
              <a:off x="-61218" y="-54864"/>
              <a:ext cx="9522725" cy="6955535"/>
              <a:chOff x="-61218" y="-54864"/>
              <a:chExt cx="9522725" cy="6955535"/>
            </a:xfrm>
          </p:grpSpPr>
          <p:grpSp>
            <p:nvGrpSpPr>
              <p:cNvPr id="63" name="Google Shape;63;p1"/>
              <p:cNvGrpSpPr/>
              <p:nvPr/>
            </p:nvGrpSpPr>
            <p:grpSpPr>
              <a:xfrm>
                <a:off x="7400738" y="1278685"/>
                <a:ext cx="2060769" cy="2339983"/>
                <a:chOff x="7400786" y="1278685"/>
                <a:chExt cx="2060711" cy="2339983"/>
              </a:xfrm>
            </p:grpSpPr>
            <p:pic>
              <p:nvPicPr>
                <p:cNvPr id="64" name="Google Shape;64;p1"/>
                <p:cNvPicPr preferRelativeResize="0"/>
                <p:nvPr/>
              </p:nvPicPr>
              <p:blipFill rotWithShape="1">
                <a:blip r:embed="rId17">
                  <a:alphaModFix/>
                </a:blip>
                <a:srcRect b="0" l="0" r="0" t="0"/>
                <a:stretch/>
              </p:blipFill>
              <p:spPr>
                <a:xfrm>
                  <a:off x="7784592" y="1487424"/>
                  <a:ext cx="1328928" cy="1859280"/>
                </a:xfrm>
                <a:prstGeom prst="rect">
                  <a:avLst/>
                </a:prstGeom>
                <a:noFill/>
                <a:ln>
                  <a:noFill/>
                </a:ln>
              </p:spPr>
            </p:pic>
            <p:sp>
              <p:nvSpPr>
                <p:cNvPr id="65" name="Google Shape;65;p1"/>
                <p:cNvSpPr txBox="1"/>
                <p:nvPr/>
              </p:nvSpPr>
              <p:spPr>
                <a:xfrm rot="9111630">
                  <a:off x="7788471" y="1465582"/>
                  <a:ext cx="1285342" cy="196619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a:solidFill>
                      <a:schemeClr val="dk1"/>
                    </a:solidFill>
                    <a:latin typeface="Arial"/>
                    <a:ea typeface="Arial"/>
                    <a:cs typeface="Arial"/>
                    <a:sym typeface="Arial"/>
                  </a:endParaRPr>
                </a:p>
              </p:txBody>
            </p:sp>
          </p:grpSp>
          <p:grpSp>
            <p:nvGrpSpPr>
              <p:cNvPr id="66" name="Google Shape;66;p1"/>
              <p:cNvGrpSpPr/>
              <p:nvPr/>
            </p:nvGrpSpPr>
            <p:grpSpPr>
              <a:xfrm>
                <a:off x="7858155" y="5474142"/>
                <a:ext cx="1244168" cy="806461"/>
                <a:chOff x="7858191" y="5474143"/>
                <a:chExt cx="1244133" cy="806461"/>
              </a:xfrm>
            </p:grpSpPr>
            <p:pic>
              <p:nvPicPr>
                <p:cNvPr id="67" name="Google Shape;67;p1"/>
                <p:cNvPicPr preferRelativeResize="0"/>
                <p:nvPr/>
              </p:nvPicPr>
              <p:blipFill rotWithShape="1">
                <a:blip r:embed="rId18">
                  <a:alphaModFix/>
                </a:blip>
                <a:srcRect b="0" l="0" r="0" t="0"/>
                <a:stretch/>
              </p:blipFill>
              <p:spPr>
                <a:xfrm>
                  <a:off x="7863840" y="5571744"/>
                  <a:ext cx="1176528" cy="591312"/>
                </a:xfrm>
                <a:prstGeom prst="rect">
                  <a:avLst/>
                </a:prstGeom>
                <a:noFill/>
                <a:ln>
                  <a:noFill/>
                </a:ln>
              </p:spPr>
            </p:pic>
            <p:sp>
              <p:nvSpPr>
                <p:cNvPr id="68" name="Google Shape;68;p1"/>
                <p:cNvSpPr txBox="1"/>
                <p:nvPr/>
              </p:nvSpPr>
              <p:spPr>
                <a:xfrm rot="4324832">
                  <a:off x="8243079" y="5300288"/>
                  <a:ext cx="474357" cy="1154172"/>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a:solidFill>
                      <a:schemeClr val="dk1"/>
                    </a:solidFill>
                    <a:latin typeface="Arial"/>
                    <a:ea typeface="Arial"/>
                    <a:cs typeface="Arial"/>
                    <a:sym typeface="Arial"/>
                  </a:endParaRPr>
                </a:p>
              </p:txBody>
            </p:sp>
          </p:grpSp>
          <p:grpSp>
            <p:nvGrpSpPr>
              <p:cNvPr id="69" name="Google Shape;69;p1"/>
              <p:cNvGrpSpPr/>
              <p:nvPr/>
            </p:nvGrpSpPr>
            <p:grpSpPr>
              <a:xfrm>
                <a:off x="6862457" y="3857168"/>
                <a:ext cx="1591768" cy="1760367"/>
                <a:chOff x="6862521" y="3857169"/>
                <a:chExt cx="1591723" cy="1760367"/>
              </a:xfrm>
            </p:grpSpPr>
            <p:pic>
              <p:nvPicPr>
                <p:cNvPr id="70" name="Google Shape;70;p1"/>
                <p:cNvPicPr preferRelativeResize="0"/>
                <p:nvPr/>
              </p:nvPicPr>
              <p:blipFill rotWithShape="1">
                <a:blip r:embed="rId19">
                  <a:alphaModFix/>
                </a:blip>
                <a:srcRect b="0" l="0" r="0" t="0"/>
                <a:stretch/>
              </p:blipFill>
              <p:spPr>
                <a:xfrm>
                  <a:off x="7132320" y="4066032"/>
                  <a:ext cx="1042416" cy="1395984"/>
                </a:xfrm>
                <a:prstGeom prst="rect">
                  <a:avLst/>
                </a:prstGeom>
                <a:noFill/>
                <a:ln>
                  <a:noFill/>
                </a:ln>
              </p:spPr>
            </p:pic>
            <p:sp>
              <p:nvSpPr>
                <p:cNvPr id="71" name="Google Shape;71;p1"/>
                <p:cNvSpPr txBox="1"/>
                <p:nvPr/>
              </p:nvSpPr>
              <p:spPr>
                <a:xfrm rot="-1940652">
                  <a:off x="7187127" y="3993954"/>
                  <a:ext cx="942512" cy="1486797"/>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a:solidFill>
                      <a:schemeClr val="dk1"/>
                    </a:solidFill>
                    <a:latin typeface="Arial"/>
                    <a:ea typeface="Arial"/>
                    <a:cs typeface="Arial"/>
                    <a:sym typeface="Arial"/>
                  </a:endParaRPr>
                </a:p>
              </p:txBody>
            </p:sp>
          </p:grpSp>
          <p:grpSp>
            <p:nvGrpSpPr>
              <p:cNvPr id="72" name="Google Shape;72;p1"/>
              <p:cNvGrpSpPr/>
              <p:nvPr/>
            </p:nvGrpSpPr>
            <p:grpSpPr>
              <a:xfrm>
                <a:off x="7635270" y="330992"/>
                <a:ext cx="888028" cy="1311153"/>
                <a:chOff x="7635312" y="330992"/>
                <a:chExt cx="888002" cy="1311153"/>
              </a:xfrm>
            </p:grpSpPr>
            <p:pic>
              <p:nvPicPr>
                <p:cNvPr id="73" name="Google Shape;73;p1"/>
                <p:cNvPicPr preferRelativeResize="0"/>
                <p:nvPr/>
              </p:nvPicPr>
              <p:blipFill rotWithShape="1">
                <a:blip r:embed="rId20">
                  <a:alphaModFix/>
                </a:blip>
                <a:srcRect b="0" l="0" r="0" t="0"/>
                <a:stretch/>
              </p:blipFill>
              <p:spPr>
                <a:xfrm>
                  <a:off x="7693152" y="396240"/>
                  <a:ext cx="737616" cy="1182624"/>
                </a:xfrm>
                <a:prstGeom prst="rect">
                  <a:avLst/>
                </a:prstGeom>
                <a:noFill/>
                <a:ln>
                  <a:noFill/>
                </a:ln>
              </p:spPr>
            </p:pic>
            <p:sp>
              <p:nvSpPr>
                <p:cNvPr id="74" name="Google Shape;74;p1"/>
                <p:cNvSpPr txBox="1"/>
                <p:nvPr/>
              </p:nvSpPr>
              <p:spPr>
                <a:xfrm rot="1177916">
                  <a:off x="7823665" y="381725"/>
                  <a:ext cx="511297" cy="1209688"/>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a:solidFill>
                      <a:schemeClr val="dk1"/>
                    </a:solidFill>
                    <a:latin typeface="Arial"/>
                    <a:ea typeface="Arial"/>
                    <a:cs typeface="Arial"/>
                    <a:sym typeface="Arial"/>
                  </a:endParaRPr>
                </a:p>
              </p:txBody>
            </p:sp>
          </p:grpSp>
          <p:grpSp>
            <p:nvGrpSpPr>
              <p:cNvPr id="75" name="Google Shape;75;p1"/>
              <p:cNvGrpSpPr/>
              <p:nvPr/>
            </p:nvGrpSpPr>
            <p:grpSpPr>
              <a:xfrm>
                <a:off x="7888079" y="3285193"/>
                <a:ext cx="1349403" cy="1333320"/>
                <a:chOff x="7888115" y="3285193"/>
                <a:chExt cx="1349365" cy="1333320"/>
              </a:xfrm>
            </p:grpSpPr>
            <p:pic>
              <p:nvPicPr>
                <p:cNvPr id="76" name="Google Shape;76;p1"/>
                <p:cNvPicPr preferRelativeResize="0"/>
                <p:nvPr/>
              </p:nvPicPr>
              <p:blipFill rotWithShape="1">
                <a:blip r:embed="rId21">
                  <a:alphaModFix/>
                </a:blip>
                <a:srcRect b="0" l="0" r="0" t="0"/>
                <a:stretch/>
              </p:blipFill>
              <p:spPr>
                <a:xfrm>
                  <a:off x="8083296" y="3383280"/>
                  <a:ext cx="981456" cy="1127760"/>
                </a:xfrm>
                <a:prstGeom prst="rect">
                  <a:avLst/>
                </a:prstGeom>
                <a:noFill/>
                <a:ln>
                  <a:noFill/>
                </a:ln>
              </p:spPr>
            </p:pic>
            <p:sp>
              <p:nvSpPr>
                <p:cNvPr id="77" name="Google Shape;77;p1"/>
                <p:cNvSpPr txBox="1"/>
                <p:nvPr/>
              </p:nvSpPr>
              <p:spPr>
                <a:xfrm rot="7111237">
                  <a:off x="8078244" y="3447303"/>
                  <a:ext cx="969106" cy="10091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a:solidFill>
                      <a:schemeClr val="dk1"/>
                    </a:solidFill>
                    <a:latin typeface="Arial"/>
                    <a:ea typeface="Arial"/>
                    <a:cs typeface="Arial"/>
                    <a:sym typeface="Arial"/>
                  </a:endParaRPr>
                </a:p>
              </p:txBody>
            </p:sp>
          </p:grpSp>
          <p:grpSp>
            <p:nvGrpSpPr>
              <p:cNvPr id="78" name="Google Shape;78;p1"/>
              <p:cNvGrpSpPr/>
              <p:nvPr/>
            </p:nvGrpSpPr>
            <p:grpSpPr>
              <a:xfrm>
                <a:off x="-30737" y="6059423"/>
                <a:ext cx="566944" cy="841248"/>
                <a:chOff x="-30480" y="6059424"/>
                <a:chExt cx="566928" cy="841248"/>
              </a:xfrm>
            </p:grpSpPr>
            <p:pic>
              <p:nvPicPr>
                <p:cNvPr id="79" name="Google Shape;79;p1"/>
                <p:cNvPicPr preferRelativeResize="0"/>
                <p:nvPr/>
              </p:nvPicPr>
              <p:blipFill rotWithShape="1">
                <a:blip r:embed="rId22">
                  <a:alphaModFix/>
                </a:blip>
                <a:srcRect b="0" l="0" r="0" t="0"/>
                <a:stretch/>
              </p:blipFill>
              <p:spPr>
                <a:xfrm>
                  <a:off x="-30480" y="6059424"/>
                  <a:ext cx="566928" cy="841248"/>
                </a:xfrm>
                <a:prstGeom prst="rect">
                  <a:avLst/>
                </a:prstGeom>
                <a:noFill/>
                <a:ln>
                  <a:noFill/>
                </a:ln>
              </p:spPr>
            </p:pic>
            <p:sp>
              <p:nvSpPr>
                <p:cNvPr id="80" name="Google Shape;80;p1"/>
                <p:cNvSpPr txBox="1"/>
                <p:nvPr/>
              </p:nvSpPr>
              <p:spPr>
                <a:xfrm>
                  <a:off x="13844" y="6104915"/>
                  <a:ext cx="482586" cy="753078"/>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a:solidFill>
                      <a:schemeClr val="dk1"/>
                    </a:solidFill>
                    <a:latin typeface="Arial"/>
                    <a:ea typeface="Arial"/>
                    <a:cs typeface="Arial"/>
                    <a:sym typeface="Arial"/>
                  </a:endParaRPr>
                </a:p>
              </p:txBody>
            </p:sp>
          </p:grpSp>
          <p:grpSp>
            <p:nvGrpSpPr>
              <p:cNvPr id="81" name="Google Shape;81;p1"/>
              <p:cNvGrpSpPr/>
              <p:nvPr/>
            </p:nvGrpSpPr>
            <p:grpSpPr>
              <a:xfrm>
                <a:off x="-49026" y="3322320"/>
                <a:ext cx="975387" cy="1170432"/>
                <a:chOff x="-48768" y="3322320"/>
                <a:chExt cx="975360" cy="1170432"/>
              </a:xfrm>
            </p:grpSpPr>
            <p:pic>
              <p:nvPicPr>
                <p:cNvPr id="82" name="Google Shape;82;p1"/>
                <p:cNvPicPr preferRelativeResize="0"/>
                <p:nvPr/>
              </p:nvPicPr>
              <p:blipFill rotWithShape="1">
                <a:blip r:embed="rId23">
                  <a:alphaModFix/>
                </a:blip>
                <a:srcRect b="0" l="0" r="0" t="0"/>
                <a:stretch/>
              </p:blipFill>
              <p:spPr>
                <a:xfrm>
                  <a:off x="-48768" y="3322320"/>
                  <a:ext cx="975360" cy="1170432"/>
                </a:xfrm>
                <a:prstGeom prst="rect">
                  <a:avLst/>
                </a:prstGeom>
                <a:noFill/>
                <a:ln>
                  <a:noFill/>
                </a:ln>
              </p:spPr>
            </p:pic>
            <p:sp>
              <p:nvSpPr>
                <p:cNvPr id="83" name="Google Shape;83;p1"/>
                <p:cNvSpPr txBox="1"/>
                <p:nvPr/>
              </p:nvSpPr>
              <p:spPr>
                <a:xfrm>
                  <a:off x="-17090" y="3350958"/>
                  <a:ext cx="912794" cy="1114002"/>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a:solidFill>
                      <a:schemeClr val="dk1"/>
                    </a:solidFill>
                    <a:latin typeface="Arial"/>
                    <a:ea typeface="Arial"/>
                    <a:cs typeface="Arial"/>
                    <a:sym typeface="Arial"/>
                  </a:endParaRPr>
                </a:p>
              </p:txBody>
            </p:sp>
          </p:grpSp>
          <p:grpSp>
            <p:nvGrpSpPr>
              <p:cNvPr id="84" name="Google Shape;84;p1"/>
              <p:cNvGrpSpPr/>
              <p:nvPr/>
            </p:nvGrpSpPr>
            <p:grpSpPr>
              <a:xfrm>
                <a:off x="-61218" y="1371600"/>
                <a:ext cx="585232" cy="1408176"/>
                <a:chOff x="-60960" y="1371600"/>
                <a:chExt cx="585216" cy="1408176"/>
              </a:xfrm>
            </p:grpSpPr>
            <p:pic>
              <p:nvPicPr>
                <p:cNvPr id="85" name="Google Shape;85;p1"/>
                <p:cNvPicPr preferRelativeResize="0"/>
                <p:nvPr/>
              </p:nvPicPr>
              <p:blipFill rotWithShape="1">
                <a:blip r:embed="rId24">
                  <a:alphaModFix/>
                </a:blip>
                <a:srcRect b="0" l="0" r="0" t="0"/>
                <a:stretch/>
              </p:blipFill>
              <p:spPr>
                <a:xfrm>
                  <a:off x="-60960" y="1371600"/>
                  <a:ext cx="585216" cy="1408176"/>
                </a:xfrm>
                <a:prstGeom prst="rect">
                  <a:avLst/>
                </a:prstGeom>
                <a:noFill/>
                <a:ln>
                  <a:noFill/>
                </a:ln>
              </p:spPr>
            </p:pic>
            <p:sp>
              <p:nvSpPr>
                <p:cNvPr id="86" name="Google Shape;86;p1"/>
                <p:cNvSpPr txBox="1"/>
                <p:nvPr/>
              </p:nvSpPr>
              <p:spPr>
                <a:xfrm>
                  <a:off x="-17090" y="1413937"/>
                  <a:ext cx="499933" cy="1321457"/>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a:solidFill>
                      <a:schemeClr val="dk1"/>
                    </a:solidFill>
                    <a:latin typeface="Arial"/>
                    <a:ea typeface="Arial"/>
                    <a:cs typeface="Arial"/>
                    <a:sym typeface="Arial"/>
                  </a:endParaRPr>
                </a:p>
              </p:txBody>
            </p:sp>
          </p:grpSp>
          <p:grpSp>
            <p:nvGrpSpPr>
              <p:cNvPr id="87" name="Google Shape;87;p1"/>
              <p:cNvGrpSpPr/>
              <p:nvPr/>
            </p:nvGrpSpPr>
            <p:grpSpPr>
              <a:xfrm>
                <a:off x="-55122" y="-54864"/>
                <a:ext cx="1158272" cy="859536"/>
                <a:chOff x="-54864" y="-54864"/>
                <a:chExt cx="1158240" cy="859536"/>
              </a:xfrm>
            </p:grpSpPr>
            <p:pic>
              <p:nvPicPr>
                <p:cNvPr id="88" name="Google Shape;88;p1"/>
                <p:cNvPicPr preferRelativeResize="0"/>
                <p:nvPr/>
              </p:nvPicPr>
              <p:blipFill rotWithShape="1">
                <a:blip r:embed="rId25">
                  <a:alphaModFix/>
                </a:blip>
                <a:srcRect b="0" l="0" r="0" t="0"/>
                <a:stretch/>
              </p:blipFill>
              <p:spPr>
                <a:xfrm>
                  <a:off x="-54864" y="-54864"/>
                  <a:ext cx="1158240" cy="859536"/>
                </a:xfrm>
                <a:prstGeom prst="rect">
                  <a:avLst/>
                </a:prstGeom>
                <a:noFill/>
                <a:ln>
                  <a:noFill/>
                </a:ln>
              </p:spPr>
            </p:pic>
            <p:sp>
              <p:nvSpPr>
                <p:cNvPr id="89" name="Google Shape;89;p1"/>
                <p:cNvSpPr txBox="1"/>
                <p:nvPr/>
              </p:nvSpPr>
              <p:spPr>
                <a:xfrm>
                  <a:off x="257" y="0"/>
                  <a:ext cx="1049519" cy="750335"/>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a:solidFill>
                      <a:schemeClr val="dk1"/>
                    </a:solidFill>
                    <a:latin typeface="Arial"/>
                    <a:ea typeface="Arial"/>
                    <a:cs typeface="Arial"/>
                    <a:sym typeface="Arial"/>
                  </a:endParaRPr>
                </a:p>
              </p:txBody>
            </p:sp>
          </p:grpSp>
          <p:grpSp>
            <p:nvGrpSpPr>
              <p:cNvPr id="90" name="Google Shape;90;p1"/>
              <p:cNvGrpSpPr/>
              <p:nvPr/>
            </p:nvGrpSpPr>
            <p:grpSpPr>
              <a:xfrm>
                <a:off x="8296632" y="-42672"/>
                <a:ext cx="902233" cy="664464"/>
                <a:chOff x="8296656" y="-42672"/>
                <a:chExt cx="902208" cy="664464"/>
              </a:xfrm>
            </p:grpSpPr>
            <p:pic>
              <p:nvPicPr>
                <p:cNvPr id="91" name="Google Shape;91;p1"/>
                <p:cNvPicPr preferRelativeResize="0"/>
                <p:nvPr/>
              </p:nvPicPr>
              <p:blipFill rotWithShape="1">
                <a:blip r:embed="rId26">
                  <a:alphaModFix/>
                </a:blip>
                <a:srcRect b="0" l="0" r="0" t="0"/>
                <a:stretch/>
              </p:blipFill>
              <p:spPr>
                <a:xfrm>
                  <a:off x="8296656" y="-42672"/>
                  <a:ext cx="902208" cy="664464"/>
                </a:xfrm>
                <a:prstGeom prst="rect">
                  <a:avLst/>
                </a:prstGeom>
                <a:noFill/>
                <a:ln>
                  <a:noFill/>
                </a:ln>
              </p:spPr>
            </p:pic>
            <p:sp>
              <p:nvSpPr>
                <p:cNvPr id="92" name="Google Shape;92;p1"/>
                <p:cNvSpPr txBox="1"/>
                <p:nvPr/>
              </p:nvSpPr>
              <p:spPr>
                <a:xfrm>
                  <a:off x="8350411" y="11466"/>
                  <a:ext cx="793589" cy="554378"/>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a:solidFill>
                      <a:schemeClr val="dk1"/>
                    </a:solidFill>
                    <a:latin typeface="Arial"/>
                    <a:ea typeface="Arial"/>
                    <a:cs typeface="Arial"/>
                    <a:sym typeface="Arial"/>
                  </a:endParaRPr>
                </a:p>
              </p:txBody>
            </p:sp>
          </p:grpSp>
          <p:grpSp>
            <p:nvGrpSpPr>
              <p:cNvPr id="93" name="Google Shape;93;p1"/>
              <p:cNvGrpSpPr/>
              <p:nvPr/>
            </p:nvGrpSpPr>
            <p:grpSpPr>
              <a:xfrm>
                <a:off x="6931090" y="6169151"/>
                <a:ext cx="1249715" cy="731520"/>
                <a:chOff x="6931152" y="6169152"/>
                <a:chExt cx="1249680" cy="731520"/>
              </a:xfrm>
            </p:grpSpPr>
            <p:pic>
              <p:nvPicPr>
                <p:cNvPr id="94" name="Google Shape;94;p1"/>
                <p:cNvPicPr preferRelativeResize="0"/>
                <p:nvPr/>
              </p:nvPicPr>
              <p:blipFill rotWithShape="1">
                <a:blip r:embed="rId27">
                  <a:alphaModFix/>
                </a:blip>
                <a:srcRect b="0" l="0" r="0" t="0"/>
                <a:stretch/>
              </p:blipFill>
              <p:spPr>
                <a:xfrm>
                  <a:off x="6931152" y="6169152"/>
                  <a:ext cx="1249680" cy="731520"/>
                </a:xfrm>
                <a:prstGeom prst="rect">
                  <a:avLst/>
                </a:prstGeom>
                <a:noFill/>
                <a:ln>
                  <a:noFill/>
                </a:ln>
              </p:spPr>
            </p:pic>
            <p:sp>
              <p:nvSpPr>
                <p:cNvPr id="95" name="Google Shape;95;p1"/>
                <p:cNvSpPr txBox="1"/>
                <p:nvPr/>
              </p:nvSpPr>
              <p:spPr>
                <a:xfrm>
                  <a:off x="6973953" y="6209552"/>
                  <a:ext cx="1162542" cy="647993"/>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a:solidFill>
                      <a:schemeClr val="dk1"/>
                    </a:solidFill>
                    <a:latin typeface="Arial"/>
                    <a:ea typeface="Arial"/>
                    <a:cs typeface="Arial"/>
                    <a:sym typeface="Arial"/>
                  </a:endParaRPr>
                </a:p>
              </p:txBody>
            </p:sp>
          </p:grpSp>
        </p:grpSp>
      </p:grpSp>
    </p:spTree>
  </p:cSld>
  <p:clrMap accent1="accent1" accent2="accent2" accent3="accent3" accent4="accent4" accent5="accent5" accent6="accent6" bg1="lt1" bg2="dk2" tx1="dk1" tx2="lt2" folHlink="folHlink" hlink="hlink"/>
  <p:sldLayoutIdLst>
    <p:sldLayoutId id="2147483648" r:id="rId28"/>
    <p:sldLayoutId id="2147483649" r:id="rId29"/>
    <p:sldLayoutId id="2147483650" r:id="rId30"/>
    <p:sldLayoutId id="2147483651" r:id="rId31"/>
    <p:sldLayoutId id="2147483652" r:id="rId32"/>
    <p:sldLayoutId id="2147483653" r:id="rId33"/>
    <p:sldLayoutId id="2147483654" r:id="rId34"/>
    <p:sldLayoutId id="2147483655" r:id="rId35"/>
    <p:sldLayoutId id="2147483656" r:id="rId36"/>
    <p:sldLayoutId id="2147483657" r:id="rId37"/>
    <p:sldLayoutId id="2147483658" r:id="rId38"/>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2.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23.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24.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 Id="rId3" Type="http://schemas.openxmlformats.org/officeDocument/2006/relationships/image" Target="../media/image24.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68" name="Shape 168"/>
        <p:cNvGrpSpPr/>
        <p:nvPr/>
      </p:nvGrpSpPr>
      <p:grpSpPr>
        <a:xfrm>
          <a:off x="0" y="0"/>
          <a:ext cx="0" cy="0"/>
          <a:chOff x="0" y="0"/>
          <a:chExt cx="0" cy="0"/>
        </a:xfrm>
      </p:grpSpPr>
      <p:sp>
        <p:nvSpPr>
          <p:cNvPr id="169" name="Google Shape;169;p13"/>
          <p:cNvSpPr txBox="1"/>
          <p:nvPr>
            <p:ph idx="4294967295" type="ctrTitle"/>
          </p:nvPr>
        </p:nvSpPr>
        <p:spPr>
          <a:xfrm>
            <a:off x="539750" y="908050"/>
            <a:ext cx="8135937" cy="1522412"/>
          </a:xfrm>
          <a:prstGeom prst="rect">
            <a:avLst/>
          </a:prstGeom>
          <a:noFill/>
          <a:ln>
            <a:noFill/>
          </a:ln>
        </p:spPr>
        <p:txBody>
          <a:bodyPr anchorCtr="0" anchor="b" bIns="45700" lIns="91425" spcFirstLastPara="1" rIns="91425" wrap="square" tIns="45700">
            <a:noAutofit/>
          </a:bodyPr>
          <a:lstStyle/>
          <a:p>
            <a:pPr indent="0" lvl="0" marL="0" marR="0" rtl="0" algn="ctr">
              <a:lnSpc>
                <a:spcPct val="100000"/>
              </a:lnSpc>
              <a:spcBef>
                <a:spcPts val="0"/>
              </a:spcBef>
              <a:spcAft>
                <a:spcPts val="0"/>
              </a:spcAft>
              <a:buClr>
                <a:schemeClr val="dk1"/>
              </a:buClr>
              <a:buSzPts val="4800"/>
              <a:buFont typeface="Verdana"/>
              <a:buNone/>
            </a:pPr>
            <a:r>
              <a:rPr b="1" i="0" lang="en-US" sz="4800" u="none" cap="none" strike="noStrike">
                <a:solidFill>
                  <a:schemeClr val="dk1"/>
                </a:solidFill>
                <a:latin typeface="Verdana"/>
                <a:ea typeface="Verdana"/>
                <a:cs typeface="Verdana"/>
                <a:sym typeface="Verdana"/>
              </a:rPr>
              <a:t>Welcome to </a:t>
            </a:r>
            <a:br>
              <a:rPr b="1" i="0" lang="en-US" sz="4800" u="none" cap="none" strike="noStrike">
                <a:solidFill>
                  <a:schemeClr val="dk1"/>
                </a:solidFill>
                <a:latin typeface="Verdana"/>
                <a:ea typeface="Verdana"/>
                <a:cs typeface="Verdana"/>
                <a:sym typeface="Verdana"/>
              </a:rPr>
            </a:br>
            <a:r>
              <a:rPr b="1" i="0" lang="en-US" sz="4800" u="none" cap="none" strike="noStrike">
                <a:solidFill>
                  <a:schemeClr val="dk1"/>
                </a:solidFill>
                <a:latin typeface="Verdana"/>
                <a:ea typeface="Verdana"/>
                <a:cs typeface="Verdana"/>
                <a:sym typeface="Verdana"/>
              </a:rPr>
              <a:t>A Level Psychology!</a:t>
            </a:r>
            <a:endParaRPr/>
          </a:p>
        </p:txBody>
      </p:sp>
      <p:sp>
        <p:nvSpPr>
          <p:cNvPr id="170" name="Google Shape;170;p13"/>
          <p:cNvSpPr txBox="1"/>
          <p:nvPr>
            <p:ph idx="4294967295" type="subTitle"/>
          </p:nvPr>
        </p:nvSpPr>
        <p:spPr>
          <a:xfrm>
            <a:off x="611187" y="2636837"/>
            <a:ext cx="8137525" cy="2232025"/>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2"/>
              </a:buClr>
              <a:buSzPts val="1800"/>
              <a:buFont typeface="Noto Sans Symbols"/>
              <a:buNone/>
            </a:pPr>
            <a:r>
              <a:t/>
            </a:r>
            <a:endParaRPr b="0" i="0" sz="1800" u="none" cap="none" strike="noStrike">
              <a:solidFill>
                <a:schemeClr val="dk1"/>
              </a:solidFill>
              <a:latin typeface="Verdana"/>
              <a:ea typeface="Verdana"/>
              <a:cs typeface="Verdana"/>
              <a:sym typeface="Verdana"/>
            </a:endParaRPr>
          </a:p>
        </p:txBody>
      </p:sp>
      <p:pic>
        <p:nvPicPr>
          <p:cNvPr id="171" name="Google Shape;171;p13"/>
          <p:cNvPicPr preferRelativeResize="0"/>
          <p:nvPr/>
        </p:nvPicPr>
        <p:blipFill rotWithShape="1">
          <a:blip r:embed="rId3">
            <a:alphaModFix/>
          </a:blip>
          <a:srcRect b="0" l="0" r="0" t="0"/>
          <a:stretch/>
        </p:blipFill>
        <p:spPr>
          <a:xfrm>
            <a:off x="2639789" y="2739923"/>
            <a:ext cx="3528717" cy="3020768"/>
          </a:xfrm>
          <a:prstGeom prst="rect">
            <a:avLst/>
          </a:prstGeom>
          <a:noFill/>
          <a:ln>
            <a:noFill/>
          </a:ln>
        </p:spPr>
      </p:pic>
    </p:spTree>
  </p:cSld>
  <p:clrMapOvr>
    <a:masterClrMapping/>
  </p:clrMapOvr>
  <p:transition>
    <p:fade thruBlk="1"/>
  </p:transition>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75" name="Shape 175"/>
        <p:cNvGrpSpPr/>
        <p:nvPr/>
      </p:nvGrpSpPr>
      <p:grpSpPr>
        <a:xfrm>
          <a:off x="0" y="0"/>
          <a:ext cx="0" cy="0"/>
          <a:chOff x="0" y="0"/>
          <a:chExt cx="0" cy="0"/>
        </a:xfrm>
      </p:grpSpPr>
      <p:sp>
        <p:nvSpPr>
          <p:cNvPr id="176" name="Google Shape;176;p14"/>
          <p:cNvSpPr txBox="1"/>
          <p:nvPr>
            <p:ph idx="4294967295" type="title"/>
          </p:nvPr>
        </p:nvSpPr>
        <p:spPr>
          <a:xfrm>
            <a:off x="827087" y="260350"/>
            <a:ext cx="7705725" cy="10795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5400"/>
              <a:buFont typeface="Helvetica Neue"/>
              <a:buNone/>
            </a:pPr>
            <a:r>
              <a:rPr b="0" i="0" lang="en-US" sz="5400" u="none" cap="none" strike="noStrike">
                <a:solidFill>
                  <a:schemeClr val="dk1"/>
                </a:solidFill>
                <a:latin typeface="Helvetica Neue"/>
                <a:ea typeface="Helvetica Neue"/>
                <a:cs typeface="Helvetica Neue"/>
                <a:sym typeface="Helvetica Neue"/>
              </a:rPr>
              <a:t>Objectives</a:t>
            </a:r>
            <a:endParaRPr/>
          </a:p>
        </p:txBody>
      </p:sp>
      <p:sp>
        <p:nvSpPr>
          <p:cNvPr id="177" name="Google Shape;177;p14"/>
          <p:cNvSpPr txBox="1"/>
          <p:nvPr>
            <p:ph idx="4294967295" type="body"/>
          </p:nvPr>
        </p:nvSpPr>
        <p:spPr>
          <a:xfrm>
            <a:off x="539750" y="1484312"/>
            <a:ext cx="8424862" cy="4824412"/>
          </a:xfrm>
          <a:prstGeom prst="rect">
            <a:avLst/>
          </a:prstGeom>
          <a:noFill/>
          <a:ln>
            <a:noFill/>
          </a:ln>
        </p:spPr>
        <p:txBody>
          <a:bodyPr anchorCtr="0" anchor="ctr" bIns="45700" lIns="91425" spcFirstLastPara="1" rIns="91425" wrap="square" tIns="45700">
            <a:noAutofit/>
          </a:bodyPr>
          <a:lstStyle/>
          <a:p>
            <a:pPr indent="-342900" lvl="0" marL="342900" marR="0" rtl="0" algn="l">
              <a:lnSpc>
                <a:spcPct val="100000"/>
              </a:lnSpc>
              <a:spcBef>
                <a:spcPts val="0"/>
              </a:spcBef>
              <a:spcAft>
                <a:spcPts val="0"/>
              </a:spcAft>
              <a:buClr>
                <a:schemeClr val="dk2"/>
              </a:buClr>
              <a:buSzPts val="2000"/>
              <a:buFont typeface="Verdana"/>
              <a:buChar char="🞇"/>
            </a:pPr>
            <a:r>
              <a:rPr lang="en-US" sz="2000"/>
              <a:t>Welcome and icebreakers</a:t>
            </a:r>
            <a:endParaRPr/>
          </a:p>
          <a:p>
            <a:pPr indent="-342900" lvl="0" marL="342900" marR="0" rtl="0" algn="l">
              <a:lnSpc>
                <a:spcPct val="100000"/>
              </a:lnSpc>
              <a:spcBef>
                <a:spcPts val="1000"/>
              </a:spcBef>
              <a:spcAft>
                <a:spcPts val="0"/>
              </a:spcAft>
              <a:buClr>
                <a:schemeClr val="dk2"/>
              </a:buClr>
              <a:buSzPts val="2000"/>
              <a:buFont typeface="Verdana"/>
              <a:buChar char="🞇"/>
            </a:pPr>
            <a:r>
              <a:rPr i="0" lang="en-US" sz="2000" u="none" cap="none" strike="noStrike">
                <a:solidFill>
                  <a:schemeClr val="dk1"/>
                </a:solidFill>
              </a:rPr>
              <a:t>Define what is meant by psychology and the aims of psychological research</a:t>
            </a:r>
            <a:endParaRPr/>
          </a:p>
          <a:p>
            <a:pPr indent="-342900" lvl="0" marL="342900" marR="0" rtl="0" algn="l">
              <a:lnSpc>
                <a:spcPct val="100000"/>
              </a:lnSpc>
              <a:spcBef>
                <a:spcPts val="1000"/>
              </a:spcBef>
              <a:spcAft>
                <a:spcPts val="0"/>
              </a:spcAft>
              <a:buClr>
                <a:schemeClr val="dk2"/>
              </a:buClr>
              <a:buSzPts val="2000"/>
              <a:buFont typeface="Verdana"/>
              <a:buChar char="🞇"/>
            </a:pPr>
            <a:r>
              <a:rPr i="0" lang="en-US" sz="2000" u="none" cap="none" strike="noStrike">
                <a:solidFill>
                  <a:schemeClr val="dk1"/>
                </a:solidFill>
              </a:rPr>
              <a:t>Outline the course structure and pattern of assessment</a:t>
            </a:r>
            <a:endParaRPr/>
          </a:p>
          <a:p>
            <a:pPr indent="-342900" lvl="0" marL="342900" marR="0" rtl="0" algn="l">
              <a:lnSpc>
                <a:spcPct val="100000"/>
              </a:lnSpc>
              <a:spcBef>
                <a:spcPts val="1000"/>
              </a:spcBef>
              <a:spcAft>
                <a:spcPts val="0"/>
              </a:spcAft>
              <a:buClr>
                <a:schemeClr val="dk2"/>
              </a:buClr>
              <a:buSzPts val="2000"/>
              <a:buFont typeface="Verdana"/>
              <a:buChar char="🞇"/>
            </a:pPr>
            <a:r>
              <a:rPr lang="en-US" sz="2000"/>
              <a:t>T</a:t>
            </a:r>
            <a:r>
              <a:rPr i="0" lang="en-US" sz="2000" u="none" cap="none" strike="noStrike">
                <a:solidFill>
                  <a:schemeClr val="dk1"/>
                </a:solidFill>
              </a:rPr>
              <a:t>extbooks, course guides, red/display books, marking policies, set up folders/dividers</a:t>
            </a:r>
            <a:endParaRPr/>
          </a:p>
          <a:p>
            <a:pPr indent="-342900" lvl="0" marL="342900" marR="0" rtl="0" algn="l">
              <a:lnSpc>
                <a:spcPct val="100000"/>
              </a:lnSpc>
              <a:spcBef>
                <a:spcPts val="1000"/>
              </a:spcBef>
              <a:spcAft>
                <a:spcPts val="0"/>
              </a:spcAft>
              <a:buClr>
                <a:schemeClr val="dk2"/>
              </a:buClr>
              <a:buSzPts val="2000"/>
              <a:buFont typeface="Verdana"/>
              <a:buChar char="🞇"/>
            </a:pPr>
            <a:r>
              <a:rPr i="0" lang="en-US" sz="2000" u="none" cap="none" strike="noStrike">
                <a:solidFill>
                  <a:schemeClr val="dk1"/>
                </a:solidFill>
              </a:rPr>
              <a:t>Google Classroom, Inst</a:t>
            </a:r>
            <a:r>
              <a:rPr lang="en-US" sz="2000"/>
              <a:t>agram, </a:t>
            </a:r>
            <a:r>
              <a:rPr i="0" lang="en-US" sz="2000" u="none" cap="none" strike="noStrike">
                <a:solidFill>
                  <a:schemeClr val="dk1"/>
                </a:solidFill>
              </a:rPr>
              <a:t>Twitter and </a:t>
            </a:r>
            <a:r>
              <a:rPr lang="en-US" sz="2000"/>
              <a:t>P</a:t>
            </a:r>
            <a:r>
              <a:rPr i="0" lang="en-US" sz="2000" u="none" cap="none" strike="noStrike">
                <a:solidFill>
                  <a:schemeClr val="dk1"/>
                </a:solidFill>
              </a:rPr>
              <a:t>sychology</a:t>
            </a:r>
            <a:r>
              <a:rPr lang="en-US" sz="2000"/>
              <a:t>R</a:t>
            </a:r>
            <a:r>
              <a:rPr i="0" lang="en-US" sz="2000" u="none" cap="none" strike="noStrike">
                <a:solidFill>
                  <a:schemeClr val="dk1"/>
                </a:solidFill>
              </a:rPr>
              <a:t>ocks</a:t>
            </a:r>
            <a:endParaRPr/>
          </a:p>
          <a:p>
            <a:pPr indent="-342900" lvl="0" marL="342900" marR="0" rtl="0" algn="l">
              <a:lnSpc>
                <a:spcPct val="100000"/>
              </a:lnSpc>
              <a:spcBef>
                <a:spcPts val="1000"/>
              </a:spcBef>
              <a:spcAft>
                <a:spcPts val="0"/>
              </a:spcAft>
              <a:buClr>
                <a:schemeClr val="dk2"/>
              </a:buClr>
              <a:buSzPts val="2000"/>
              <a:buFont typeface="Verdana"/>
              <a:buChar char="🞇"/>
            </a:pPr>
            <a:r>
              <a:rPr i="0" lang="en-US" sz="2000" u="none" cap="none" strike="noStrike">
                <a:solidFill>
                  <a:schemeClr val="dk1"/>
                </a:solidFill>
              </a:rPr>
              <a:t>History of Psychology Tea Party</a:t>
            </a:r>
            <a:endParaRPr/>
          </a:p>
          <a:p>
            <a:pPr indent="-342900" lvl="0" marL="342900" marR="0" rtl="0" algn="l">
              <a:lnSpc>
                <a:spcPct val="100000"/>
              </a:lnSpc>
              <a:spcBef>
                <a:spcPts val="1000"/>
              </a:spcBef>
              <a:spcAft>
                <a:spcPts val="0"/>
              </a:spcAft>
              <a:buClr>
                <a:schemeClr val="dk2"/>
              </a:buClr>
              <a:buSzPts val="2000"/>
              <a:buFont typeface="Verdana"/>
              <a:buChar char="🞇"/>
            </a:pPr>
            <a:r>
              <a:rPr i="0" lang="en-US" sz="2000" u="none" cap="none" strike="noStrike">
                <a:solidFill>
                  <a:schemeClr val="dk1"/>
                </a:solidFill>
              </a:rPr>
              <a:t>Psychology Review and BPS Research Digest</a:t>
            </a:r>
            <a:endParaRPr/>
          </a:p>
          <a:p>
            <a:pPr indent="-215900" lvl="0" marL="342900" marR="0" rtl="0" algn="l">
              <a:lnSpc>
                <a:spcPct val="100000"/>
              </a:lnSpc>
              <a:spcBef>
                <a:spcPts val="1000"/>
              </a:spcBef>
              <a:spcAft>
                <a:spcPts val="0"/>
              </a:spcAft>
              <a:buClr>
                <a:schemeClr val="dk2"/>
              </a:buClr>
              <a:buSzPts val="2000"/>
              <a:buFont typeface="Noto Sans Symbols"/>
              <a:buNone/>
            </a:pPr>
            <a:r>
              <a:t/>
            </a:r>
            <a:endParaRPr b="0" i="0" sz="2000" u="none" cap="none" strike="noStrike">
              <a:solidFill>
                <a:schemeClr val="dk1"/>
              </a:solidFill>
              <a:latin typeface="Verdana"/>
              <a:ea typeface="Verdana"/>
              <a:cs typeface="Verdana"/>
              <a:sym typeface="Verdana"/>
            </a:endParaRPr>
          </a:p>
        </p:txBody>
      </p:sp>
    </p:spTree>
  </p:cSld>
  <p:clrMapOvr>
    <a:masterClrMapping/>
  </p:clrMapOvr>
  <p:transition>
    <p:fade thruBlk="1"/>
  </p:transition>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81" name="Shape 181"/>
        <p:cNvGrpSpPr/>
        <p:nvPr/>
      </p:nvGrpSpPr>
      <p:grpSpPr>
        <a:xfrm>
          <a:off x="0" y="0"/>
          <a:ext cx="0" cy="0"/>
          <a:chOff x="0" y="0"/>
          <a:chExt cx="0" cy="0"/>
        </a:xfrm>
      </p:grpSpPr>
      <p:sp>
        <p:nvSpPr>
          <p:cNvPr id="182" name="Google Shape;182;p15"/>
          <p:cNvSpPr txBox="1"/>
          <p:nvPr>
            <p:ph idx="4294967295" type="title"/>
          </p:nvPr>
        </p:nvSpPr>
        <p:spPr>
          <a:xfrm>
            <a:off x="1009650" y="676275"/>
            <a:ext cx="7124700" cy="923925"/>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3200"/>
              <a:buFont typeface="Arial"/>
              <a:buNone/>
            </a:pPr>
            <a:r>
              <a:rPr b="1" i="0" lang="en-US" sz="3200" u="none" cap="none" strike="noStrike">
                <a:solidFill>
                  <a:schemeClr val="dk1"/>
                </a:solidFill>
                <a:latin typeface="Arial"/>
                <a:ea typeface="Arial"/>
                <a:cs typeface="Arial"/>
                <a:sym typeface="Arial"/>
              </a:rPr>
              <a:t>Defining Psychology</a:t>
            </a:r>
            <a:endParaRPr/>
          </a:p>
        </p:txBody>
      </p:sp>
      <p:sp>
        <p:nvSpPr>
          <p:cNvPr id="183" name="Google Shape;183;p15"/>
          <p:cNvSpPr txBox="1"/>
          <p:nvPr>
            <p:ph idx="4294967295" type="body"/>
          </p:nvPr>
        </p:nvSpPr>
        <p:spPr>
          <a:xfrm>
            <a:off x="1009650" y="1806575"/>
            <a:ext cx="7124700" cy="4052887"/>
          </a:xfrm>
          <a:prstGeom prst="rect">
            <a:avLst/>
          </a:prstGeom>
          <a:noFill/>
          <a:ln>
            <a:noFill/>
          </a:ln>
        </p:spPr>
        <p:txBody>
          <a:bodyPr anchorCtr="0" anchor="ctr" bIns="45700" lIns="91425" spcFirstLastPara="1" rIns="91425" wrap="square" tIns="45700">
            <a:noAutofit/>
          </a:bodyPr>
          <a:lstStyle/>
          <a:p>
            <a:pPr indent="-342900" lvl="0" marL="342900" marR="0" rtl="0" algn="ctr">
              <a:lnSpc>
                <a:spcPct val="100000"/>
              </a:lnSpc>
              <a:spcBef>
                <a:spcPts val="0"/>
              </a:spcBef>
              <a:spcAft>
                <a:spcPts val="0"/>
              </a:spcAft>
              <a:buClr>
                <a:schemeClr val="dk2"/>
              </a:buClr>
              <a:buSzPts val="4000"/>
              <a:buFont typeface="Noto Sans Symbols"/>
              <a:buNone/>
            </a:pPr>
            <a:r>
              <a:rPr b="0" i="0" lang="en-US" sz="4000" u="none" cap="none" strike="noStrike">
                <a:solidFill>
                  <a:schemeClr val="dk1"/>
                </a:solidFill>
                <a:latin typeface="Verdana"/>
                <a:ea typeface="Verdana"/>
                <a:cs typeface="Verdana"/>
                <a:sym typeface="Verdana"/>
              </a:rPr>
              <a:t>“Psychology is the science of mind, behaviour and experience”</a:t>
            </a:r>
            <a:endParaRPr/>
          </a:p>
          <a:p>
            <a:pPr indent="-342900" lvl="0" marL="342900" marR="0" rtl="0" algn="ctr">
              <a:lnSpc>
                <a:spcPct val="100000"/>
              </a:lnSpc>
              <a:spcBef>
                <a:spcPts val="1400"/>
              </a:spcBef>
              <a:spcAft>
                <a:spcPts val="0"/>
              </a:spcAft>
              <a:buClr>
                <a:schemeClr val="dk2"/>
              </a:buClr>
              <a:buSzPts val="4000"/>
              <a:buFont typeface="Noto Sans Symbols"/>
              <a:buNone/>
            </a:pPr>
            <a:r>
              <a:rPr b="0" i="0" lang="en-US" sz="4000" u="none" cap="none" strike="noStrike">
                <a:solidFill>
                  <a:schemeClr val="dk1"/>
                </a:solidFill>
                <a:latin typeface="Verdana"/>
                <a:ea typeface="Verdana"/>
                <a:cs typeface="Verdana"/>
                <a:sym typeface="Verdana"/>
              </a:rPr>
              <a:t>(Eysenck, M. 2005).</a:t>
            </a:r>
            <a:endParaRPr/>
          </a:p>
        </p:txBody>
      </p:sp>
    </p:spTree>
  </p:cSld>
  <p:clrMapOvr>
    <a:masterClrMapping/>
  </p:clrMapOvr>
  <p:transition>
    <p:fade/>
  </p:transition>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87" name="Shape 187"/>
        <p:cNvGrpSpPr/>
        <p:nvPr/>
      </p:nvGrpSpPr>
      <p:grpSpPr>
        <a:xfrm>
          <a:off x="0" y="0"/>
          <a:ext cx="0" cy="0"/>
          <a:chOff x="0" y="0"/>
          <a:chExt cx="0" cy="0"/>
        </a:xfrm>
      </p:grpSpPr>
      <p:sp>
        <p:nvSpPr>
          <p:cNvPr id="188" name="Google Shape;188;p16"/>
          <p:cNvSpPr txBox="1"/>
          <p:nvPr>
            <p:ph idx="4294967295" type="title"/>
          </p:nvPr>
        </p:nvSpPr>
        <p:spPr>
          <a:xfrm>
            <a:off x="1009650" y="676275"/>
            <a:ext cx="7124700" cy="923925"/>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3200"/>
              <a:buFont typeface="Arial"/>
              <a:buNone/>
            </a:pPr>
            <a:r>
              <a:rPr b="1" i="0" lang="en-US" sz="3200" u="none" cap="none" strike="noStrike">
                <a:solidFill>
                  <a:schemeClr val="dk1"/>
                </a:solidFill>
                <a:latin typeface="Arial"/>
                <a:ea typeface="Arial"/>
                <a:cs typeface="Arial"/>
                <a:sym typeface="Arial"/>
              </a:rPr>
              <a:t>Defining Psychology</a:t>
            </a:r>
            <a:endParaRPr/>
          </a:p>
        </p:txBody>
      </p:sp>
      <p:sp>
        <p:nvSpPr>
          <p:cNvPr id="189" name="Google Shape;189;p16"/>
          <p:cNvSpPr txBox="1"/>
          <p:nvPr>
            <p:ph idx="4294967295" type="body"/>
          </p:nvPr>
        </p:nvSpPr>
        <p:spPr>
          <a:xfrm>
            <a:off x="539750" y="1806575"/>
            <a:ext cx="8135937" cy="4052887"/>
          </a:xfrm>
          <a:prstGeom prst="rect">
            <a:avLst/>
          </a:prstGeom>
          <a:noFill/>
          <a:ln>
            <a:noFill/>
          </a:ln>
        </p:spPr>
        <p:txBody>
          <a:bodyPr anchorCtr="0" anchor="ctr" bIns="45700" lIns="91425" spcFirstLastPara="1" rIns="91425" wrap="square" tIns="45700">
            <a:noAutofit/>
          </a:bodyPr>
          <a:lstStyle/>
          <a:p>
            <a:pPr indent="-342900" lvl="0" marL="342900" marR="0" rtl="0" algn="ctr">
              <a:lnSpc>
                <a:spcPct val="100000"/>
              </a:lnSpc>
              <a:spcBef>
                <a:spcPts val="0"/>
              </a:spcBef>
              <a:spcAft>
                <a:spcPts val="0"/>
              </a:spcAft>
              <a:buClr>
                <a:schemeClr val="dk2"/>
              </a:buClr>
              <a:buSzPts val="2400"/>
              <a:buFont typeface="Noto Sans Symbols"/>
              <a:buNone/>
            </a:pPr>
            <a:r>
              <a:rPr b="0" i="0" lang="en-US" sz="2400" u="none" cap="none" strike="noStrike">
                <a:solidFill>
                  <a:schemeClr val="dk1"/>
                </a:solidFill>
                <a:latin typeface="Verdana"/>
                <a:ea typeface="Verdana"/>
                <a:cs typeface="Verdana"/>
                <a:sym typeface="Verdana"/>
              </a:rPr>
              <a:t>“Psychology is the science</a:t>
            </a:r>
            <a:r>
              <a:rPr b="0" i="1" lang="en-US" sz="2400" u="none" cap="none" strike="noStrike">
                <a:solidFill>
                  <a:schemeClr val="dk1"/>
                </a:solidFill>
                <a:latin typeface="Verdana"/>
                <a:ea typeface="Verdana"/>
                <a:cs typeface="Verdana"/>
                <a:sym typeface="Verdana"/>
              </a:rPr>
              <a:t> </a:t>
            </a:r>
            <a:r>
              <a:rPr b="0" i="0" lang="en-US" sz="2400" u="none" cap="none" strike="noStrike">
                <a:solidFill>
                  <a:schemeClr val="dk1"/>
                </a:solidFill>
                <a:latin typeface="Verdana"/>
                <a:ea typeface="Verdana"/>
                <a:cs typeface="Verdana"/>
                <a:sym typeface="Verdana"/>
              </a:rPr>
              <a:t>of mental life, both of its phenomena and of their conditions. The phenomena are such things as we call feelings, desires, cognition, reasoning, decisions </a:t>
            </a:r>
            <a:endParaRPr/>
          </a:p>
          <a:p>
            <a:pPr indent="-342900" lvl="0" marL="342900" marR="0" rtl="0" algn="ctr">
              <a:lnSpc>
                <a:spcPct val="100000"/>
              </a:lnSpc>
              <a:spcBef>
                <a:spcPts val="1080"/>
              </a:spcBef>
              <a:spcAft>
                <a:spcPts val="0"/>
              </a:spcAft>
              <a:buClr>
                <a:schemeClr val="dk2"/>
              </a:buClr>
              <a:buSzPts val="2400"/>
              <a:buFont typeface="Noto Sans Symbols"/>
              <a:buNone/>
            </a:pPr>
            <a:r>
              <a:rPr b="0" i="0" lang="en-US" sz="2400" u="none" cap="none" strike="noStrike">
                <a:solidFill>
                  <a:schemeClr val="dk1"/>
                </a:solidFill>
                <a:latin typeface="Verdana"/>
                <a:ea typeface="Verdana"/>
                <a:cs typeface="Verdana"/>
                <a:sym typeface="Verdana"/>
              </a:rPr>
              <a:t>and the like.”</a:t>
            </a:r>
            <a:endParaRPr/>
          </a:p>
          <a:p>
            <a:pPr indent="-342900" lvl="0" marL="342900" marR="0" rtl="0" algn="ctr">
              <a:lnSpc>
                <a:spcPct val="100000"/>
              </a:lnSpc>
              <a:spcBef>
                <a:spcPts val="1080"/>
              </a:spcBef>
              <a:spcAft>
                <a:spcPts val="0"/>
              </a:spcAft>
              <a:buClr>
                <a:schemeClr val="dk2"/>
              </a:buClr>
              <a:buSzPts val="2400"/>
              <a:buFont typeface="Noto Sans Symbols"/>
              <a:buNone/>
            </a:pPr>
            <a:r>
              <a:t/>
            </a:r>
            <a:endParaRPr b="0" i="0" sz="2400" u="none" cap="none" strike="noStrike">
              <a:solidFill>
                <a:schemeClr val="dk1"/>
              </a:solidFill>
              <a:latin typeface="Verdana"/>
              <a:ea typeface="Verdana"/>
              <a:cs typeface="Verdana"/>
              <a:sym typeface="Verdana"/>
            </a:endParaRPr>
          </a:p>
          <a:p>
            <a:pPr indent="-342900" lvl="0" marL="342900" marR="0" rtl="0" algn="ctr">
              <a:lnSpc>
                <a:spcPct val="100000"/>
              </a:lnSpc>
              <a:spcBef>
                <a:spcPts val="1080"/>
              </a:spcBef>
              <a:spcAft>
                <a:spcPts val="0"/>
              </a:spcAft>
              <a:buClr>
                <a:schemeClr val="dk2"/>
              </a:buClr>
              <a:buSzPts val="2400"/>
              <a:buFont typeface="Noto Sans Symbols"/>
              <a:buNone/>
            </a:pPr>
            <a:r>
              <a:rPr b="0" i="0" lang="en-US" sz="2400" u="none" cap="none" strike="noStrike">
                <a:solidFill>
                  <a:schemeClr val="dk1"/>
                </a:solidFill>
                <a:latin typeface="Verdana"/>
                <a:ea typeface="Verdana"/>
                <a:cs typeface="Verdana"/>
                <a:sym typeface="Verdana"/>
              </a:rPr>
              <a:t>(William James,1890).</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93" name="Shape 193"/>
        <p:cNvGrpSpPr/>
        <p:nvPr/>
      </p:nvGrpSpPr>
      <p:grpSpPr>
        <a:xfrm>
          <a:off x="0" y="0"/>
          <a:ext cx="0" cy="0"/>
          <a:chOff x="0" y="0"/>
          <a:chExt cx="0" cy="0"/>
        </a:xfrm>
      </p:grpSpPr>
      <p:sp>
        <p:nvSpPr>
          <p:cNvPr id="194" name="Google Shape;194;p17"/>
          <p:cNvSpPr txBox="1"/>
          <p:nvPr>
            <p:ph idx="4294967295"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3200"/>
              <a:buFont typeface="Arial"/>
              <a:buNone/>
            </a:pPr>
            <a:r>
              <a:rPr b="1" i="0" lang="en-US" sz="3200" u="none" cap="none" strike="noStrike">
                <a:solidFill>
                  <a:schemeClr val="dk1"/>
                </a:solidFill>
                <a:latin typeface="Arial"/>
                <a:ea typeface="Arial"/>
                <a:cs typeface="Arial"/>
                <a:sym typeface="Arial"/>
              </a:rPr>
              <a:t>Defining Psychology</a:t>
            </a:r>
            <a:endParaRPr/>
          </a:p>
        </p:txBody>
      </p:sp>
      <p:sp>
        <p:nvSpPr>
          <p:cNvPr id="195" name="Google Shape;195;p17"/>
          <p:cNvSpPr txBox="1"/>
          <p:nvPr>
            <p:ph idx="4294967295" type="body"/>
          </p:nvPr>
        </p:nvSpPr>
        <p:spPr>
          <a:xfrm>
            <a:off x="457200" y="1600200"/>
            <a:ext cx="8075612" cy="4530725"/>
          </a:xfrm>
          <a:prstGeom prst="rect">
            <a:avLst/>
          </a:prstGeom>
          <a:noFill/>
          <a:ln>
            <a:noFill/>
          </a:ln>
        </p:spPr>
        <p:txBody>
          <a:bodyPr anchorCtr="0" anchor="ctr" bIns="45700" lIns="91425" spcFirstLastPara="1" rIns="91425" wrap="square" tIns="45700">
            <a:noAutofit/>
          </a:bodyPr>
          <a:lstStyle/>
          <a:p>
            <a:pPr indent="-342900" lvl="0" marL="342900" marR="0" rtl="0" algn="ctr">
              <a:lnSpc>
                <a:spcPct val="100000"/>
              </a:lnSpc>
              <a:spcBef>
                <a:spcPts val="0"/>
              </a:spcBef>
              <a:spcAft>
                <a:spcPts val="0"/>
              </a:spcAft>
              <a:buClr>
                <a:schemeClr val="dk2"/>
              </a:buClr>
              <a:buSzPts val="2800"/>
              <a:buFont typeface="Noto Sans Symbols"/>
              <a:buNone/>
            </a:pPr>
            <a:r>
              <a:t/>
            </a:r>
            <a:endParaRPr b="0" i="0" sz="2800" u="none" cap="none" strike="noStrike">
              <a:solidFill>
                <a:schemeClr val="dk1"/>
              </a:solidFill>
              <a:latin typeface="Verdana"/>
              <a:ea typeface="Verdana"/>
              <a:cs typeface="Verdana"/>
              <a:sym typeface="Verdana"/>
            </a:endParaRPr>
          </a:p>
          <a:p>
            <a:pPr indent="-342900" lvl="0" marL="342900" marR="0" rtl="0" algn="ctr">
              <a:lnSpc>
                <a:spcPct val="100000"/>
              </a:lnSpc>
              <a:spcBef>
                <a:spcPts val="1160"/>
              </a:spcBef>
              <a:spcAft>
                <a:spcPts val="0"/>
              </a:spcAft>
              <a:buClr>
                <a:schemeClr val="dk2"/>
              </a:buClr>
              <a:buSzPts val="2800"/>
              <a:buFont typeface="Noto Sans Symbols"/>
              <a:buNone/>
            </a:pPr>
            <a:r>
              <a:rPr b="0" i="0" lang="en-US" sz="2800" u="none" cap="none" strike="noStrike">
                <a:solidFill>
                  <a:schemeClr val="dk1"/>
                </a:solidFill>
                <a:latin typeface="Verdana"/>
                <a:ea typeface="Verdana"/>
                <a:cs typeface="Verdana"/>
                <a:sym typeface="Verdana"/>
              </a:rPr>
              <a:t>“For the behaviourist, Psychology is that division of Natural Science which takes human behaviour, - the doings and sayings, both learned and unlearned as its subject matter.”</a:t>
            </a:r>
            <a:endParaRPr/>
          </a:p>
          <a:p>
            <a:pPr indent="-342900" lvl="0" marL="342900" marR="0" rtl="0" algn="ctr">
              <a:lnSpc>
                <a:spcPct val="100000"/>
              </a:lnSpc>
              <a:spcBef>
                <a:spcPts val="1160"/>
              </a:spcBef>
              <a:spcAft>
                <a:spcPts val="0"/>
              </a:spcAft>
              <a:buClr>
                <a:schemeClr val="dk2"/>
              </a:buClr>
              <a:buSzPts val="2800"/>
              <a:buFont typeface="Noto Sans Symbols"/>
              <a:buNone/>
            </a:pPr>
            <a:r>
              <a:t/>
            </a:r>
            <a:endParaRPr b="0" i="0" sz="2800" u="none" cap="none" strike="noStrike">
              <a:solidFill>
                <a:schemeClr val="dk1"/>
              </a:solidFill>
              <a:latin typeface="Verdana"/>
              <a:ea typeface="Verdana"/>
              <a:cs typeface="Verdana"/>
              <a:sym typeface="Verdana"/>
            </a:endParaRPr>
          </a:p>
          <a:p>
            <a:pPr indent="-342900" lvl="0" marL="342900" marR="0" rtl="0" algn="ctr">
              <a:lnSpc>
                <a:spcPct val="100000"/>
              </a:lnSpc>
              <a:spcBef>
                <a:spcPts val="1160"/>
              </a:spcBef>
              <a:spcAft>
                <a:spcPts val="0"/>
              </a:spcAft>
              <a:buClr>
                <a:schemeClr val="dk2"/>
              </a:buClr>
              <a:buSzPts val="2800"/>
              <a:buFont typeface="Noto Sans Symbols"/>
              <a:buNone/>
            </a:pPr>
            <a:r>
              <a:rPr b="0" i="0" lang="en-US" sz="2800" u="none" cap="none" strike="noStrike">
                <a:solidFill>
                  <a:schemeClr val="dk1"/>
                </a:solidFill>
                <a:latin typeface="Verdana"/>
                <a:ea typeface="Verdana"/>
                <a:cs typeface="Verdana"/>
                <a:sym typeface="Verdana"/>
              </a:rPr>
              <a:t>(JB Watson, 1919).</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99" name="Shape 199"/>
        <p:cNvGrpSpPr/>
        <p:nvPr/>
      </p:nvGrpSpPr>
      <p:grpSpPr>
        <a:xfrm>
          <a:off x="0" y="0"/>
          <a:ext cx="0" cy="0"/>
          <a:chOff x="0" y="0"/>
          <a:chExt cx="0" cy="0"/>
        </a:xfrm>
      </p:grpSpPr>
      <p:sp>
        <p:nvSpPr>
          <p:cNvPr id="200" name="Google Shape;200;p18"/>
          <p:cNvSpPr txBox="1"/>
          <p:nvPr>
            <p:ph idx="4294967295" type="title"/>
          </p:nvPr>
        </p:nvSpPr>
        <p:spPr>
          <a:xfrm>
            <a:off x="1009650" y="676275"/>
            <a:ext cx="7124700" cy="923925"/>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3200"/>
              <a:buFont typeface="Arial"/>
              <a:buNone/>
            </a:pPr>
            <a:r>
              <a:rPr b="1" i="0" lang="en-US" sz="3200" u="none" cap="none" strike="noStrike">
                <a:solidFill>
                  <a:schemeClr val="dk1"/>
                </a:solidFill>
                <a:latin typeface="Arial"/>
                <a:ea typeface="Arial"/>
                <a:cs typeface="Arial"/>
                <a:sym typeface="Arial"/>
              </a:rPr>
              <a:t>Defining Psychology</a:t>
            </a:r>
            <a:endParaRPr/>
          </a:p>
        </p:txBody>
      </p:sp>
      <p:sp>
        <p:nvSpPr>
          <p:cNvPr id="201" name="Google Shape;201;p18"/>
          <p:cNvSpPr txBox="1"/>
          <p:nvPr>
            <p:ph idx="4294967295" type="body"/>
          </p:nvPr>
        </p:nvSpPr>
        <p:spPr>
          <a:xfrm>
            <a:off x="1009650" y="1806575"/>
            <a:ext cx="7124700" cy="4052887"/>
          </a:xfrm>
          <a:prstGeom prst="rect">
            <a:avLst/>
          </a:prstGeom>
          <a:noFill/>
          <a:ln>
            <a:noFill/>
          </a:ln>
        </p:spPr>
        <p:txBody>
          <a:bodyPr anchorCtr="0" anchor="ctr" bIns="45700" lIns="91425" spcFirstLastPara="1" rIns="91425" wrap="square" tIns="45700">
            <a:noAutofit/>
          </a:bodyPr>
          <a:lstStyle/>
          <a:p>
            <a:pPr indent="-342900" lvl="0" marL="342900" marR="0" rtl="0" algn="ctr">
              <a:lnSpc>
                <a:spcPct val="100000"/>
              </a:lnSpc>
              <a:spcBef>
                <a:spcPts val="0"/>
              </a:spcBef>
              <a:spcAft>
                <a:spcPts val="0"/>
              </a:spcAft>
              <a:buClr>
                <a:schemeClr val="dk2"/>
              </a:buClr>
              <a:buSzPts val="2800"/>
              <a:buFont typeface="Noto Sans Symbols"/>
              <a:buNone/>
            </a:pPr>
            <a:r>
              <a:rPr b="0" i="0" lang="en-US" sz="2800" u="none" cap="none" strike="noStrike">
                <a:solidFill>
                  <a:schemeClr val="dk1"/>
                </a:solidFill>
                <a:latin typeface="Verdana"/>
                <a:ea typeface="Verdana"/>
                <a:cs typeface="Verdana"/>
                <a:sym typeface="Verdana"/>
              </a:rPr>
              <a:t>“Psychology is usually defined as the scientific study of behaviour. Its subject matter includes behavioural processes that are observable, such as gestures, speech and physiological changes, and processes that can only be inferred, such as thoughts and dreams.” </a:t>
            </a:r>
            <a:endParaRPr/>
          </a:p>
          <a:p>
            <a:pPr indent="-342900" lvl="0" marL="342900" marR="0" rtl="0" algn="ctr">
              <a:lnSpc>
                <a:spcPct val="100000"/>
              </a:lnSpc>
              <a:spcBef>
                <a:spcPts val="1160"/>
              </a:spcBef>
              <a:spcAft>
                <a:spcPts val="0"/>
              </a:spcAft>
              <a:buClr>
                <a:schemeClr val="dk2"/>
              </a:buClr>
              <a:buSzPts val="2800"/>
              <a:buFont typeface="Noto Sans Symbols"/>
              <a:buNone/>
            </a:pPr>
            <a:r>
              <a:rPr b="0" i="0" lang="en-US" sz="2800" u="none" cap="none" strike="noStrike">
                <a:solidFill>
                  <a:schemeClr val="dk1"/>
                </a:solidFill>
                <a:latin typeface="Verdana"/>
                <a:ea typeface="Verdana"/>
                <a:cs typeface="Verdana"/>
                <a:sym typeface="Verdana"/>
              </a:rPr>
              <a:t>(K. Clark and G. Miller, 1970).</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05" name="Shape 205"/>
        <p:cNvGrpSpPr/>
        <p:nvPr/>
      </p:nvGrpSpPr>
      <p:grpSpPr>
        <a:xfrm>
          <a:off x="0" y="0"/>
          <a:ext cx="0" cy="0"/>
          <a:chOff x="0" y="0"/>
          <a:chExt cx="0" cy="0"/>
        </a:xfrm>
      </p:grpSpPr>
      <p:sp>
        <p:nvSpPr>
          <p:cNvPr id="206" name="Google Shape;206;p19"/>
          <p:cNvSpPr txBox="1"/>
          <p:nvPr>
            <p:ph idx="4294967295" type="title"/>
          </p:nvPr>
        </p:nvSpPr>
        <p:spPr>
          <a:xfrm>
            <a:off x="1009650" y="676275"/>
            <a:ext cx="7124700" cy="923925"/>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3200"/>
              <a:buFont typeface="Arial"/>
              <a:buNone/>
            </a:pPr>
            <a:r>
              <a:rPr b="1" i="0" lang="en-US" sz="3200" u="none" cap="none" strike="noStrike">
                <a:solidFill>
                  <a:schemeClr val="dk1"/>
                </a:solidFill>
                <a:latin typeface="Arial"/>
                <a:ea typeface="Arial"/>
                <a:cs typeface="Arial"/>
                <a:sym typeface="Arial"/>
              </a:rPr>
              <a:t>Defining Psychology</a:t>
            </a:r>
            <a:endParaRPr/>
          </a:p>
        </p:txBody>
      </p:sp>
      <p:sp>
        <p:nvSpPr>
          <p:cNvPr id="207" name="Google Shape;207;p19"/>
          <p:cNvSpPr txBox="1"/>
          <p:nvPr>
            <p:ph idx="4294967295" type="body"/>
          </p:nvPr>
        </p:nvSpPr>
        <p:spPr>
          <a:xfrm>
            <a:off x="684212" y="1557337"/>
            <a:ext cx="7124700" cy="4051300"/>
          </a:xfrm>
          <a:prstGeom prst="rect">
            <a:avLst/>
          </a:prstGeom>
          <a:noFill/>
          <a:ln>
            <a:noFill/>
          </a:ln>
        </p:spPr>
        <p:txBody>
          <a:bodyPr anchorCtr="0" anchor="ctr" bIns="45700" lIns="91425" spcFirstLastPara="1" rIns="91425" wrap="square" tIns="45700">
            <a:noAutofit/>
          </a:bodyPr>
          <a:lstStyle/>
          <a:p>
            <a:pPr indent="-342900" lvl="0" marL="342900" marR="0" rtl="0" algn="ctr">
              <a:lnSpc>
                <a:spcPct val="100000"/>
              </a:lnSpc>
              <a:spcBef>
                <a:spcPts val="0"/>
              </a:spcBef>
              <a:spcAft>
                <a:spcPts val="0"/>
              </a:spcAft>
              <a:buClr>
                <a:schemeClr val="dk2"/>
              </a:buClr>
              <a:buSzPts val="1800"/>
              <a:buFont typeface="Noto Sans Symbols"/>
              <a:buNone/>
            </a:pPr>
            <a:r>
              <a:t/>
            </a:r>
            <a:endParaRPr b="0" i="0" sz="1800" u="none" cap="none" strike="noStrike">
              <a:solidFill>
                <a:schemeClr val="dk1"/>
              </a:solidFill>
              <a:latin typeface="Verdana"/>
              <a:ea typeface="Verdana"/>
              <a:cs typeface="Verdana"/>
              <a:sym typeface="Verdana"/>
            </a:endParaRPr>
          </a:p>
          <a:p>
            <a:pPr indent="-342900" lvl="0" marL="342900" marR="0" rtl="0" algn="ctr">
              <a:lnSpc>
                <a:spcPct val="100000"/>
              </a:lnSpc>
              <a:spcBef>
                <a:spcPts val="1320"/>
              </a:spcBef>
              <a:spcAft>
                <a:spcPts val="0"/>
              </a:spcAft>
              <a:buClr>
                <a:schemeClr val="dk2"/>
              </a:buClr>
              <a:buSzPts val="3600"/>
              <a:buFont typeface="Noto Sans Symbols"/>
              <a:buNone/>
            </a:pPr>
            <a:r>
              <a:rPr b="0" i="0" lang="en-US" sz="3600" u="none" cap="none" strike="noStrike">
                <a:solidFill>
                  <a:schemeClr val="dk1"/>
                </a:solidFill>
                <a:latin typeface="Verdana"/>
                <a:ea typeface="Verdana"/>
                <a:cs typeface="Verdana"/>
                <a:sym typeface="Verdana"/>
              </a:rPr>
              <a:t>“The scientific study of behaviour and mental processes.” </a:t>
            </a:r>
            <a:endParaRPr/>
          </a:p>
          <a:p>
            <a:pPr indent="-342900" lvl="0" marL="342900" marR="0" rtl="0" algn="ctr">
              <a:lnSpc>
                <a:spcPct val="100000"/>
              </a:lnSpc>
              <a:spcBef>
                <a:spcPts val="1320"/>
              </a:spcBef>
              <a:spcAft>
                <a:spcPts val="0"/>
              </a:spcAft>
              <a:buClr>
                <a:schemeClr val="dk2"/>
              </a:buClr>
              <a:buSzPts val="3600"/>
              <a:buFont typeface="Noto Sans Symbols"/>
              <a:buNone/>
            </a:pPr>
            <a:r>
              <a:rPr b="0" i="0" lang="en-US" sz="3600" u="none" cap="none" strike="noStrike">
                <a:solidFill>
                  <a:schemeClr val="dk1"/>
                </a:solidFill>
                <a:latin typeface="Verdana"/>
                <a:ea typeface="Verdana"/>
                <a:cs typeface="Verdana"/>
                <a:sym typeface="Verdana"/>
              </a:rPr>
              <a:t>(Atkinson et al, 1990).</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11" name="Shape 211"/>
        <p:cNvGrpSpPr/>
        <p:nvPr/>
      </p:nvGrpSpPr>
      <p:grpSpPr>
        <a:xfrm>
          <a:off x="0" y="0"/>
          <a:ext cx="0" cy="0"/>
          <a:chOff x="0" y="0"/>
          <a:chExt cx="0" cy="0"/>
        </a:xfrm>
      </p:grpSpPr>
      <p:sp>
        <p:nvSpPr>
          <p:cNvPr id="212" name="Google Shape;212;p20"/>
          <p:cNvSpPr txBox="1"/>
          <p:nvPr>
            <p:ph idx="4294967295" type="title"/>
          </p:nvPr>
        </p:nvSpPr>
        <p:spPr>
          <a:xfrm>
            <a:off x="1009650" y="676275"/>
            <a:ext cx="7124700" cy="923925"/>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3200"/>
              <a:buFont typeface="Verdana"/>
              <a:buNone/>
            </a:pPr>
            <a:r>
              <a:rPr b="0" i="0" lang="en-US" sz="3200" u="none" cap="none" strike="noStrike">
                <a:solidFill>
                  <a:schemeClr val="dk1"/>
                </a:solidFill>
                <a:latin typeface="Verdana"/>
                <a:ea typeface="Verdana"/>
                <a:cs typeface="Verdana"/>
                <a:sym typeface="Verdana"/>
              </a:rPr>
              <a:t>Aims of psychology</a:t>
            </a:r>
            <a:endParaRPr/>
          </a:p>
        </p:txBody>
      </p:sp>
      <p:sp>
        <p:nvSpPr>
          <p:cNvPr id="213" name="Google Shape;213;p20"/>
          <p:cNvSpPr txBox="1"/>
          <p:nvPr>
            <p:ph idx="4294967295" type="body"/>
          </p:nvPr>
        </p:nvSpPr>
        <p:spPr>
          <a:xfrm>
            <a:off x="1009650" y="1806575"/>
            <a:ext cx="7124700" cy="4052887"/>
          </a:xfrm>
          <a:prstGeom prst="rect">
            <a:avLst/>
          </a:prstGeom>
          <a:noFill/>
          <a:ln>
            <a:noFill/>
          </a:ln>
        </p:spPr>
        <p:txBody>
          <a:bodyPr anchorCtr="0" anchor="ctr" bIns="45700" lIns="91425" spcFirstLastPara="1" rIns="91425" wrap="square" tIns="45700">
            <a:noAutofit/>
          </a:bodyPr>
          <a:lstStyle/>
          <a:p>
            <a:pPr indent="-342900" lvl="0" marL="342900" marR="0" rtl="0" algn="l">
              <a:lnSpc>
                <a:spcPct val="100000"/>
              </a:lnSpc>
              <a:spcBef>
                <a:spcPts val="0"/>
              </a:spcBef>
              <a:spcAft>
                <a:spcPts val="0"/>
              </a:spcAft>
              <a:buClr>
                <a:schemeClr val="dk2"/>
              </a:buClr>
              <a:buSzPts val="3200"/>
              <a:buFont typeface="Noto Sans Symbols"/>
              <a:buChar char="🞇"/>
            </a:pPr>
            <a:r>
              <a:rPr b="0" i="0" lang="en-US" sz="3200" u="none" cap="none" strike="noStrike">
                <a:solidFill>
                  <a:schemeClr val="dk1"/>
                </a:solidFill>
                <a:latin typeface="Verdana"/>
                <a:ea typeface="Verdana"/>
                <a:cs typeface="Verdana"/>
                <a:sym typeface="Verdana"/>
              </a:rPr>
              <a:t>To describe, explain, predict and control or modify behaviour (thoughts, feelings, attitudes, goals, motivation, actions and reactions)</a:t>
            </a:r>
            <a:endParaRPr/>
          </a:p>
          <a:p>
            <a:pPr indent="-342900" lvl="0" marL="342900" marR="0" rtl="0" algn="l">
              <a:lnSpc>
                <a:spcPct val="100000"/>
              </a:lnSpc>
              <a:spcBef>
                <a:spcPts val="1240"/>
              </a:spcBef>
              <a:spcAft>
                <a:spcPts val="0"/>
              </a:spcAft>
              <a:buClr>
                <a:schemeClr val="dk2"/>
              </a:buClr>
              <a:buSzPts val="3200"/>
              <a:buFont typeface="Noto Sans Symbols"/>
              <a:buChar char="🞇"/>
            </a:pPr>
            <a:r>
              <a:rPr b="0" i="0" lang="en-US" sz="3200" u="none" cap="none" strike="noStrike">
                <a:solidFill>
                  <a:schemeClr val="dk1"/>
                </a:solidFill>
                <a:latin typeface="Verdana"/>
                <a:ea typeface="Verdana"/>
                <a:cs typeface="Verdana"/>
                <a:sym typeface="Verdana"/>
              </a:rPr>
              <a:t>To apply this understanding in order to ameliorate the human condition</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17" name="Shape 217"/>
        <p:cNvGrpSpPr/>
        <p:nvPr/>
      </p:nvGrpSpPr>
      <p:grpSpPr>
        <a:xfrm>
          <a:off x="0" y="0"/>
          <a:ext cx="0" cy="0"/>
          <a:chOff x="0" y="0"/>
          <a:chExt cx="0" cy="0"/>
        </a:xfrm>
      </p:grpSpPr>
      <p:sp>
        <p:nvSpPr>
          <p:cNvPr id="218" name="Google Shape;218;p21"/>
          <p:cNvSpPr txBox="1"/>
          <p:nvPr>
            <p:ph idx="4294967295" type="title"/>
          </p:nvPr>
        </p:nvSpPr>
        <p:spPr>
          <a:xfrm>
            <a:off x="1009650" y="676275"/>
            <a:ext cx="7124700" cy="923925"/>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3200"/>
              <a:buFont typeface="Verdana"/>
              <a:buNone/>
            </a:pPr>
            <a:r>
              <a:rPr b="1" i="0" lang="en-US" sz="3200" u="none" cap="none" strike="noStrike">
                <a:solidFill>
                  <a:schemeClr val="dk1"/>
                </a:solidFill>
                <a:latin typeface="Verdana"/>
                <a:ea typeface="Verdana"/>
                <a:cs typeface="Verdana"/>
                <a:sym typeface="Verdana"/>
              </a:rPr>
              <a:t>Possible careers in psychology</a:t>
            </a:r>
            <a:endParaRPr/>
          </a:p>
        </p:txBody>
      </p:sp>
      <p:sp>
        <p:nvSpPr>
          <p:cNvPr id="219" name="Google Shape;219;p21"/>
          <p:cNvSpPr txBox="1"/>
          <p:nvPr>
            <p:ph idx="4294967295" type="body"/>
          </p:nvPr>
        </p:nvSpPr>
        <p:spPr>
          <a:xfrm>
            <a:off x="1009650" y="1806575"/>
            <a:ext cx="7124700" cy="4052887"/>
          </a:xfrm>
          <a:prstGeom prst="rect">
            <a:avLst/>
          </a:prstGeom>
          <a:noFill/>
          <a:ln>
            <a:noFill/>
          </a:ln>
        </p:spPr>
        <p:txBody>
          <a:bodyPr anchorCtr="0" anchor="ctr" bIns="45700" lIns="91425" spcFirstLastPara="1" rIns="91425" wrap="square" tIns="45700">
            <a:noAutofit/>
          </a:bodyPr>
          <a:lstStyle/>
          <a:p>
            <a:pPr indent="-342900" lvl="0" marL="342900" marR="0" rtl="0" algn="l">
              <a:lnSpc>
                <a:spcPct val="70000"/>
              </a:lnSpc>
              <a:spcBef>
                <a:spcPts val="0"/>
              </a:spcBef>
              <a:spcAft>
                <a:spcPts val="0"/>
              </a:spcAft>
              <a:buClr>
                <a:schemeClr val="dk2"/>
              </a:buClr>
              <a:buSzPts val="2200"/>
              <a:buFont typeface="Noto Sans Symbols"/>
              <a:buChar char="🞇"/>
            </a:pPr>
            <a:r>
              <a:rPr b="1" i="0" lang="en-US" sz="2200" u="none" cap="none" strike="noStrike">
                <a:solidFill>
                  <a:schemeClr val="dk1"/>
                </a:solidFill>
                <a:latin typeface="Verdana"/>
                <a:ea typeface="Verdana"/>
                <a:cs typeface="Verdana"/>
                <a:sym typeface="Verdana"/>
              </a:rPr>
              <a:t>Clinical </a:t>
            </a:r>
            <a:r>
              <a:rPr b="0" i="0" lang="en-US" sz="2200" u="none" cap="none" strike="noStrike">
                <a:solidFill>
                  <a:schemeClr val="dk1"/>
                </a:solidFill>
                <a:latin typeface="Verdana"/>
                <a:ea typeface="Verdana"/>
                <a:cs typeface="Verdana"/>
                <a:sym typeface="Verdana"/>
              </a:rPr>
              <a:t>Wide range of client groups, clinical assessment and delivery of therapy, counselling and advice; mental health, children, elderly, learning disability</a:t>
            </a:r>
            <a:endParaRPr/>
          </a:p>
          <a:p>
            <a:pPr indent="-342900" lvl="0" marL="342900" marR="0" rtl="0" algn="l">
              <a:lnSpc>
                <a:spcPct val="70000"/>
              </a:lnSpc>
              <a:spcBef>
                <a:spcPts val="1040"/>
              </a:spcBef>
              <a:spcAft>
                <a:spcPts val="0"/>
              </a:spcAft>
              <a:buClr>
                <a:schemeClr val="dk2"/>
              </a:buClr>
              <a:buSzPts val="2200"/>
              <a:buFont typeface="Noto Sans Symbols"/>
              <a:buChar char="🞇"/>
            </a:pPr>
            <a:r>
              <a:rPr b="1" i="0" lang="en-US" sz="2200" u="none" cap="none" strike="noStrike">
                <a:solidFill>
                  <a:schemeClr val="dk1"/>
                </a:solidFill>
                <a:latin typeface="Verdana"/>
                <a:ea typeface="Verdana"/>
                <a:cs typeface="Verdana"/>
                <a:sym typeface="Verdana"/>
              </a:rPr>
              <a:t>Educational </a:t>
            </a:r>
            <a:r>
              <a:rPr b="0" i="0" lang="en-US" sz="2200" u="none" cap="none" strike="noStrike">
                <a:solidFill>
                  <a:schemeClr val="dk1"/>
                </a:solidFill>
                <a:latin typeface="Verdana"/>
                <a:ea typeface="Verdana"/>
                <a:cs typeface="Verdana"/>
                <a:sym typeface="Verdana"/>
              </a:rPr>
              <a:t>Promote child development and learning mainly with children and young people aged 0-19.</a:t>
            </a:r>
            <a:endParaRPr/>
          </a:p>
          <a:p>
            <a:pPr indent="-342900" lvl="0" marL="342900" marR="0" rtl="0" algn="l">
              <a:lnSpc>
                <a:spcPct val="70000"/>
              </a:lnSpc>
              <a:spcBef>
                <a:spcPts val="1040"/>
              </a:spcBef>
              <a:spcAft>
                <a:spcPts val="0"/>
              </a:spcAft>
              <a:buClr>
                <a:schemeClr val="dk2"/>
              </a:buClr>
              <a:buSzPts val="2200"/>
              <a:buFont typeface="Noto Sans Symbols"/>
              <a:buChar char="🞇"/>
            </a:pPr>
            <a:r>
              <a:rPr b="1" i="0" lang="en-US" sz="2200" u="none" cap="none" strike="noStrike">
                <a:solidFill>
                  <a:schemeClr val="dk1"/>
                </a:solidFill>
                <a:latin typeface="Verdana"/>
                <a:ea typeface="Verdana"/>
                <a:cs typeface="Verdana"/>
                <a:sym typeface="Verdana"/>
              </a:rPr>
              <a:t>Forensic</a:t>
            </a:r>
            <a:r>
              <a:rPr b="0" i="1" lang="en-US" sz="2200" u="none" cap="none" strike="noStrike">
                <a:solidFill>
                  <a:schemeClr val="dk1"/>
                </a:solidFill>
                <a:latin typeface="Verdana"/>
                <a:ea typeface="Verdana"/>
                <a:cs typeface="Verdana"/>
                <a:sym typeface="Verdana"/>
              </a:rPr>
              <a:t> </a:t>
            </a:r>
            <a:r>
              <a:rPr b="0" i="0" lang="en-US" sz="2200" u="none" cap="none" strike="noStrike">
                <a:solidFill>
                  <a:schemeClr val="dk1"/>
                </a:solidFill>
                <a:latin typeface="Verdana"/>
                <a:ea typeface="Verdana"/>
                <a:cs typeface="Verdana"/>
                <a:sym typeface="Verdana"/>
              </a:rPr>
              <a:t>Psychological aspects of the legal process in courts, crime investigation, understanding criminal behaviour, treatment, rehabilitation, modification of offender behaviour</a:t>
            </a:r>
            <a:endParaRPr/>
          </a:p>
          <a:p>
            <a:pPr indent="-342900" lvl="0" marL="342900" marR="0" rtl="0" algn="l">
              <a:lnSpc>
                <a:spcPct val="70000"/>
              </a:lnSpc>
              <a:spcBef>
                <a:spcPts val="1040"/>
              </a:spcBef>
              <a:spcAft>
                <a:spcPts val="0"/>
              </a:spcAft>
              <a:buClr>
                <a:schemeClr val="dk2"/>
              </a:buClr>
              <a:buSzPts val="2200"/>
              <a:buFont typeface="Noto Sans Symbols"/>
              <a:buChar char="🞇"/>
            </a:pPr>
            <a:r>
              <a:rPr b="1" i="0" lang="en-US" sz="2200" u="none" cap="none" strike="noStrike">
                <a:solidFill>
                  <a:schemeClr val="dk1"/>
                </a:solidFill>
                <a:latin typeface="Verdana"/>
                <a:ea typeface="Verdana"/>
                <a:cs typeface="Verdana"/>
                <a:sym typeface="Verdana"/>
              </a:rPr>
              <a:t>Occupational </a:t>
            </a:r>
            <a:r>
              <a:rPr b="0" i="0" lang="en-US" sz="2200" u="none" cap="none" strike="noStrike">
                <a:solidFill>
                  <a:schemeClr val="dk1"/>
                </a:solidFill>
                <a:latin typeface="Verdana"/>
                <a:ea typeface="Verdana"/>
                <a:cs typeface="Verdana"/>
                <a:sym typeface="Verdana"/>
              </a:rPr>
              <a:t>Applying psychological understanding to the workplace to improve systems, job satisfaction, productivity etc.</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23" name="Shape 223"/>
        <p:cNvGrpSpPr/>
        <p:nvPr/>
      </p:nvGrpSpPr>
      <p:grpSpPr>
        <a:xfrm>
          <a:off x="0" y="0"/>
          <a:ext cx="0" cy="0"/>
          <a:chOff x="0" y="0"/>
          <a:chExt cx="0" cy="0"/>
        </a:xfrm>
      </p:grpSpPr>
      <p:sp>
        <p:nvSpPr>
          <p:cNvPr id="224" name="Google Shape;224;p22"/>
          <p:cNvSpPr txBox="1"/>
          <p:nvPr>
            <p:ph idx="4294967295" type="title"/>
          </p:nvPr>
        </p:nvSpPr>
        <p:spPr>
          <a:xfrm>
            <a:off x="1009650" y="676275"/>
            <a:ext cx="7124700" cy="923925"/>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3200"/>
              <a:buFont typeface="Verdana"/>
              <a:buNone/>
            </a:pPr>
            <a:r>
              <a:rPr b="1" i="0" lang="en-US" sz="3200" u="none" cap="none" strike="noStrike">
                <a:solidFill>
                  <a:schemeClr val="dk1"/>
                </a:solidFill>
                <a:latin typeface="Verdana"/>
                <a:ea typeface="Verdana"/>
                <a:cs typeface="Verdana"/>
                <a:sym typeface="Verdana"/>
              </a:rPr>
              <a:t>Possible careers in psychology</a:t>
            </a:r>
            <a:endParaRPr/>
          </a:p>
        </p:txBody>
      </p:sp>
      <p:sp>
        <p:nvSpPr>
          <p:cNvPr id="225" name="Google Shape;225;p22"/>
          <p:cNvSpPr txBox="1"/>
          <p:nvPr>
            <p:ph idx="4294967295" type="body"/>
          </p:nvPr>
        </p:nvSpPr>
        <p:spPr>
          <a:xfrm>
            <a:off x="1009650" y="1806575"/>
            <a:ext cx="7124700" cy="4052887"/>
          </a:xfrm>
          <a:prstGeom prst="rect">
            <a:avLst/>
          </a:prstGeom>
          <a:noFill/>
          <a:ln>
            <a:noFill/>
          </a:ln>
        </p:spPr>
        <p:txBody>
          <a:bodyPr anchorCtr="0" anchor="ctr" bIns="45700" lIns="91425" spcFirstLastPara="1" rIns="91425" wrap="square" tIns="45700">
            <a:noAutofit/>
          </a:bodyPr>
          <a:lstStyle/>
          <a:p>
            <a:pPr indent="-342900" lvl="0" marL="342900" marR="0" rtl="0" algn="l">
              <a:lnSpc>
                <a:spcPct val="70000"/>
              </a:lnSpc>
              <a:spcBef>
                <a:spcPts val="0"/>
              </a:spcBef>
              <a:spcAft>
                <a:spcPts val="0"/>
              </a:spcAft>
              <a:buClr>
                <a:schemeClr val="dk2"/>
              </a:buClr>
              <a:buSzPts val="2000"/>
              <a:buFont typeface="Noto Sans Symbols"/>
              <a:buChar char="🞇"/>
            </a:pPr>
            <a:r>
              <a:rPr b="1" i="0" lang="en-US" sz="2000" u="none" cap="none" strike="noStrike">
                <a:solidFill>
                  <a:schemeClr val="dk1"/>
                </a:solidFill>
                <a:latin typeface="Verdana"/>
                <a:ea typeface="Verdana"/>
                <a:cs typeface="Verdana"/>
                <a:sym typeface="Verdana"/>
              </a:rPr>
              <a:t>Counselling </a:t>
            </a:r>
            <a:r>
              <a:rPr b="0" i="0" lang="en-US" sz="2000" u="none" cap="none" strike="noStrike">
                <a:solidFill>
                  <a:schemeClr val="dk1"/>
                </a:solidFill>
                <a:latin typeface="Verdana"/>
                <a:ea typeface="Verdana"/>
                <a:cs typeface="Verdana"/>
                <a:sym typeface="Verdana"/>
              </a:rPr>
              <a:t>Application of theory and techniques to help people improve their sense of well-being, alleviate stress and resolve crisis by increasing their own ability to solve problems and make decisions</a:t>
            </a:r>
            <a:endParaRPr/>
          </a:p>
          <a:p>
            <a:pPr indent="-342900" lvl="0" marL="342900" marR="0" rtl="0" algn="l">
              <a:lnSpc>
                <a:spcPct val="70000"/>
              </a:lnSpc>
              <a:spcBef>
                <a:spcPts val="1000"/>
              </a:spcBef>
              <a:spcAft>
                <a:spcPts val="0"/>
              </a:spcAft>
              <a:buClr>
                <a:schemeClr val="dk2"/>
              </a:buClr>
              <a:buSzPts val="2000"/>
              <a:buFont typeface="Noto Sans Symbols"/>
              <a:buChar char="🞇"/>
            </a:pPr>
            <a:r>
              <a:rPr b="1" i="0" lang="en-US" sz="2000" u="none" cap="none" strike="noStrike">
                <a:solidFill>
                  <a:schemeClr val="dk1"/>
                </a:solidFill>
                <a:latin typeface="Verdana"/>
                <a:ea typeface="Verdana"/>
                <a:cs typeface="Verdana"/>
                <a:sym typeface="Verdana"/>
              </a:rPr>
              <a:t>Sport and exercise</a:t>
            </a:r>
            <a:r>
              <a:rPr b="0" i="1" lang="en-US" sz="2000" u="none" cap="none" strike="noStrike">
                <a:solidFill>
                  <a:schemeClr val="dk1"/>
                </a:solidFill>
                <a:latin typeface="Verdana"/>
                <a:ea typeface="Verdana"/>
                <a:cs typeface="Verdana"/>
                <a:sym typeface="Verdana"/>
              </a:rPr>
              <a:t> </a:t>
            </a:r>
            <a:r>
              <a:rPr b="0" i="0" lang="en-US" sz="2000" u="none" cap="none" strike="noStrike">
                <a:solidFill>
                  <a:schemeClr val="dk1"/>
                </a:solidFill>
                <a:latin typeface="Verdana"/>
                <a:ea typeface="Verdana"/>
                <a:cs typeface="Verdana"/>
                <a:sym typeface="Verdana"/>
              </a:rPr>
              <a:t>Help athletes to deal with psychological demands of competition and training; may work with managers, coaches and officials; exercise psychologist are involved with promotion of exercise,  increasing motivation and participation and helping individuals to maximize the benefits </a:t>
            </a:r>
            <a:endParaRPr/>
          </a:p>
          <a:p>
            <a:pPr indent="-342900" lvl="0" marL="342900" marR="0" rtl="0" algn="l">
              <a:lnSpc>
                <a:spcPct val="70000"/>
              </a:lnSpc>
              <a:spcBef>
                <a:spcPts val="1000"/>
              </a:spcBef>
              <a:spcAft>
                <a:spcPts val="0"/>
              </a:spcAft>
              <a:buClr>
                <a:schemeClr val="dk2"/>
              </a:buClr>
              <a:buSzPts val="2000"/>
              <a:buFont typeface="Noto Sans Symbols"/>
              <a:buChar char="🞇"/>
            </a:pPr>
            <a:r>
              <a:rPr b="1" i="0" lang="en-US" sz="2000" u="none" cap="none" strike="noStrike">
                <a:solidFill>
                  <a:schemeClr val="dk1"/>
                </a:solidFill>
                <a:latin typeface="Verdana"/>
                <a:ea typeface="Verdana"/>
                <a:cs typeface="Verdana"/>
                <a:sym typeface="Verdana"/>
              </a:rPr>
              <a:t>Health </a:t>
            </a:r>
            <a:r>
              <a:rPr b="0" i="0" lang="en-US" sz="2000" u="none" cap="none" strike="noStrike">
                <a:solidFill>
                  <a:schemeClr val="dk1"/>
                </a:solidFill>
                <a:latin typeface="Verdana"/>
                <a:ea typeface="Verdana"/>
                <a:cs typeface="Verdana"/>
                <a:sym typeface="Verdana"/>
              </a:rPr>
              <a:t>Promote changes in people’s attitudes, behaviour and thinking about health and illness</a:t>
            </a:r>
            <a:endParaRPr/>
          </a:p>
          <a:p>
            <a:pPr indent="-342900" lvl="0" marL="342900" marR="0" rtl="0" algn="l">
              <a:lnSpc>
                <a:spcPct val="70000"/>
              </a:lnSpc>
              <a:spcBef>
                <a:spcPts val="1000"/>
              </a:spcBef>
              <a:spcAft>
                <a:spcPts val="0"/>
              </a:spcAft>
              <a:buClr>
                <a:schemeClr val="dk2"/>
              </a:buClr>
              <a:buSzPts val="2000"/>
              <a:buFont typeface="Noto Sans Symbols"/>
              <a:buChar char="🞇"/>
            </a:pPr>
            <a:r>
              <a:rPr b="1" i="0" lang="en-US" sz="2000" u="none" cap="none" strike="noStrike">
                <a:solidFill>
                  <a:schemeClr val="dk1"/>
                </a:solidFill>
                <a:latin typeface="Verdana"/>
                <a:ea typeface="Verdana"/>
                <a:cs typeface="Verdana"/>
                <a:sym typeface="Verdana"/>
              </a:rPr>
              <a:t>Neuropsychology </a:t>
            </a:r>
            <a:r>
              <a:rPr b="0" i="0" lang="en-US" sz="2000" u="none" cap="none" strike="noStrike">
                <a:solidFill>
                  <a:schemeClr val="dk1"/>
                </a:solidFill>
                <a:latin typeface="Verdana"/>
                <a:ea typeface="Verdana"/>
                <a:cs typeface="Verdana"/>
                <a:sym typeface="Verdana"/>
              </a:rPr>
              <a:t>Assessment and rehabilitation of people with brain injury or neurological illness</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29" name="Shape 229"/>
        <p:cNvGrpSpPr/>
        <p:nvPr/>
      </p:nvGrpSpPr>
      <p:grpSpPr>
        <a:xfrm>
          <a:off x="0" y="0"/>
          <a:ext cx="0" cy="0"/>
          <a:chOff x="0" y="0"/>
          <a:chExt cx="0" cy="0"/>
        </a:xfrm>
      </p:grpSpPr>
      <p:sp>
        <p:nvSpPr>
          <p:cNvPr id="230" name="Google Shape;230;p23"/>
          <p:cNvSpPr txBox="1"/>
          <p:nvPr>
            <p:ph idx="4294967295" type="title"/>
          </p:nvPr>
        </p:nvSpPr>
        <p:spPr>
          <a:xfrm>
            <a:off x="1009650" y="676275"/>
            <a:ext cx="7124700" cy="923925"/>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4400"/>
              <a:buFont typeface="Verdana"/>
              <a:buNone/>
            </a:pPr>
            <a:r>
              <a:rPr b="0" i="0" lang="en-US" sz="4400" u="none" cap="none" strike="noStrike">
                <a:solidFill>
                  <a:schemeClr val="dk1"/>
                </a:solidFill>
                <a:latin typeface="Verdana"/>
                <a:ea typeface="Verdana"/>
                <a:cs typeface="Verdana"/>
                <a:sym typeface="Verdana"/>
              </a:rPr>
              <a:t>Course Structure</a:t>
            </a:r>
            <a:endParaRPr/>
          </a:p>
        </p:txBody>
      </p:sp>
      <p:sp>
        <p:nvSpPr>
          <p:cNvPr id="231" name="Google Shape;231;p23"/>
          <p:cNvSpPr txBox="1"/>
          <p:nvPr>
            <p:ph idx="4294967295" type="body"/>
          </p:nvPr>
        </p:nvSpPr>
        <p:spPr>
          <a:xfrm>
            <a:off x="1009650" y="2037100"/>
            <a:ext cx="7124700" cy="4053000"/>
          </a:xfrm>
          <a:prstGeom prst="rect">
            <a:avLst/>
          </a:prstGeom>
          <a:noFill/>
          <a:ln>
            <a:noFill/>
          </a:ln>
        </p:spPr>
        <p:txBody>
          <a:bodyPr anchorCtr="0" anchor="ctr" bIns="45700" lIns="91425" spcFirstLastPara="1" rIns="91425" wrap="square" tIns="45700">
            <a:noAutofit/>
          </a:bodyPr>
          <a:lstStyle/>
          <a:p>
            <a:pPr indent="-342900" lvl="0" marL="342900" marR="0" rtl="0" algn="l">
              <a:lnSpc>
                <a:spcPct val="100000"/>
              </a:lnSpc>
              <a:spcBef>
                <a:spcPts val="0"/>
              </a:spcBef>
              <a:spcAft>
                <a:spcPts val="0"/>
              </a:spcAft>
              <a:buClr>
                <a:schemeClr val="dk2"/>
              </a:buClr>
              <a:buSzPts val="2000"/>
              <a:buFont typeface="Noto Sans Symbols"/>
              <a:buChar char="🞇"/>
            </a:pPr>
            <a:r>
              <a:rPr b="1" lang="en-US" sz="2000"/>
              <a:t>Paper </a:t>
            </a:r>
            <a:r>
              <a:rPr b="1" i="0" lang="en-US" sz="2000" u="none" cap="none" strike="noStrike">
                <a:solidFill>
                  <a:schemeClr val="dk1"/>
                </a:solidFill>
                <a:latin typeface="Verdana"/>
                <a:ea typeface="Verdana"/>
                <a:cs typeface="Verdana"/>
                <a:sym typeface="Verdana"/>
              </a:rPr>
              <a:t>1: </a:t>
            </a:r>
            <a:r>
              <a:rPr b="1" lang="en-US" sz="2000"/>
              <a:t> Introductory topics in Psychology</a:t>
            </a:r>
            <a:endParaRPr/>
          </a:p>
          <a:p>
            <a:pPr indent="-285750" lvl="1" marL="742950" marR="0" rtl="0" algn="l">
              <a:lnSpc>
                <a:spcPct val="100000"/>
              </a:lnSpc>
              <a:spcBef>
                <a:spcPts val="1000"/>
              </a:spcBef>
              <a:spcAft>
                <a:spcPts val="0"/>
              </a:spcAft>
              <a:buClr>
                <a:schemeClr val="dk2"/>
              </a:buClr>
              <a:buSzPts val="2000"/>
              <a:buFont typeface="Noto Sans Symbols"/>
              <a:buChar char="🞇"/>
            </a:pPr>
            <a:r>
              <a:rPr b="0" i="0" lang="en-US" sz="2000" u="none" cap="none" strike="noStrike">
                <a:solidFill>
                  <a:schemeClr val="dk1"/>
                </a:solidFill>
                <a:latin typeface="Verdana"/>
                <a:ea typeface="Verdana"/>
                <a:cs typeface="Verdana"/>
                <a:sym typeface="Verdana"/>
              </a:rPr>
              <a:t>Social Influence</a:t>
            </a:r>
            <a:endParaRPr/>
          </a:p>
          <a:p>
            <a:pPr indent="-285750" lvl="1" marL="742950" marR="0" rtl="0" algn="l">
              <a:lnSpc>
                <a:spcPct val="100000"/>
              </a:lnSpc>
              <a:spcBef>
                <a:spcPts val="1000"/>
              </a:spcBef>
              <a:spcAft>
                <a:spcPts val="0"/>
              </a:spcAft>
              <a:buClr>
                <a:schemeClr val="dk2"/>
              </a:buClr>
              <a:buSzPts val="2000"/>
              <a:buFont typeface="Noto Sans Symbols"/>
              <a:buChar char="🞇"/>
            </a:pPr>
            <a:r>
              <a:rPr lang="en-US" sz="2000"/>
              <a:t>Memory</a:t>
            </a:r>
            <a:endParaRPr/>
          </a:p>
          <a:p>
            <a:pPr indent="-285750" lvl="1" marL="742950" marR="0" rtl="0" algn="l">
              <a:lnSpc>
                <a:spcPct val="100000"/>
              </a:lnSpc>
              <a:spcBef>
                <a:spcPts val="1000"/>
              </a:spcBef>
              <a:spcAft>
                <a:spcPts val="0"/>
              </a:spcAft>
              <a:buClr>
                <a:schemeClr val="dk2"/>
              </a:buClr>
              <a:buSzPts val="2000"/>
              <a:buFont typeface="Noto Sans Symbols"/>
              <a:buChar char="🞇"/>
            </a:pPr>
            <a:r>
              <a:rPr lang="en-US" sz="2000"/>
              <a:t>Attachment</a:t>
            </a:r>
            <a:endParaRPr/>
          </a:p>
          <a:p>
            <a:pPr indent="-285750" lvl="1" marL="742950" marR="0" rtl="0" algn="l">
              <a:lnSpc>
                <a:spcPct val="100000"/>
              </a:lnSpc>
              <a:spcBef>
                <a:spcPts val="1000"/>
              </a:spcBef>
              <a:spcAft>
                <a:spcPts val="0"/>
              </a:spcAft>
              <a:buClr>
                <a:schemeClr val="dk2"/>
              </a:buClr>
              <a:buSzPts val="2000"/>
              <a:buFont typeface="Noto Sans Symbols"/>
              <a:buChar char="🞇"/>
            </a:pPr>
            <a:r>
              <a:rPr lang="en-US" sz="2000"/>
              <a:t>Psychopathology</a:t>
            </a:r>
            <a:endParaRPr/>
          </a:p>
          <a:p>
            <a:pPr indent="-342900" lvl="0" marL="342900" marR="0" rtl="0" algn="l">
              <a:lnSpc>
                <a:spcPct val="100000"/>
              </a:lnSpc>
              <a:spcBef>
                <a:spcPts val="1000"/>
              </a:spcBef>
              <a:spcAft>
                <a:spcPts val="0"/>
              </a:spcAft>
              <a:buClr>
                <a:schemeClr val="dk2"/>
              </a:buClr>
              <a:buSzPts val="2000"/>
              <a:buFont typeface="Noto Sans Symbols"/>
              <a:buChar char="🞇"/>
            </a:pPr>
            <a:r>
              <a:rPr b="0" i="0" lang="en-US" sz="2000" u="none" cap="none" strike="noStrike">
                <a:solidFill>
                  <a:schemeClr val="dk1"/>
                </a:solidFill>
                <a:latin typeface="Verdana"/>
                <a:ea typeface="Verdana"/>
                <a:cs typeface="Verdana"/>
                <a:sym typeface="Verdana"/>
              </a:rPr>
              <a:t>2 hour written exam (3</a:t>
            </a:r>
            <a:r>
              <a:rPr lang="en-US" sz="2000"/>
              <a:t>3.3</a:t>
            </a:r>
            <a:r>
              <a:rPr b="0" i="0" lang="en-US" sz="2000" u="none" cap="none" strike="noStrike">
                <a:solidFill>
                  <a:schemeClr val="dk1"/>
                </a:solidFill>
                <a:latin typeface="Verdana"/>
                <a:ea typeface="Verdana"/>
                <a:cs typeface="Verdana"/>
                <a:sym typeface="Verdana"/>
              </a:rPr>
              <a:t>%)</a:t>
            </a:r>
            <a:endParaRPr/>
          </a:p>
          <a:p>
            <a:pPr indent="-342900" lvl="0" marL="342900" marR="0" rtl="0" algn="l">
              <a:lnSpc>
                <a:spcPct val="100000"/>
              </a:lnSpc>
              <a:spcBef>
                <a:spcPts val="1000"/>
              </a:spcBef>
              <a:spcAft>
                <a:spcPts val="0"/>
              </a:spcAft>
              <a:buClr>
                <a:schemeClr val="dk2"/>
              </a:buClr>
              <a:buSzPts val="2000"/>
              <a:buFont typeface="Noto Sans Symbols"/>
              <a:buChar char="🞇"/>
            </a:pPr>
            <a:r>
              <a:rPr b="0" i="0" lang="en-US" sz="2000" u="none" cap="none" strike="noStrike">
                <a:solidFill>
                  <a:schemeClr val="dk1"/>
                </a:solidFill>
                <a:latin typeface="Verdana"/>
                <a:ea typeface="Verdana"/>
                <a:cs typeface="Verdana"/>
                <a:sym typeface="Verdana"/>
              </a:rPr>
              <a:t>out of 9</a:t>
            </a:r>
            <a:r>
              <a:rPr lang="en-US" sz="2000"/>
              <a:t>6</a:t>
            </a:r>
            <a:r>
              <a:rPr b="0" i="0" lang="en-US" sz="2000" u="none" cap="none" strike="noStrike">
                <a:solidFill>
                  <a:schemeClr val="dk1"/>
                </a:solidFill>
                <a:latin typeface="Verdana"/>
                <a:ea typeface="Verdana"/>
                <a:cs typeface="Verdana"/>
                <a:sym typeface="Verdana"/>
              </a:rPr>
              <a:t> marks</a:t>
            </a:r>
            <a:endParaRPr/>
          </a:p>
          <a:p>
            <a:pPr indent="-342900" lvl="0" marL="342900" marR="0" rtl="0" algn="l">
              <a:lnSpc>
                <a:spcPct val="100000"/>
              </a:lnSpc>
              <a:spcBef>
                <a:spcPts val="1000"/>
              </a:spcBef>
              <a:spcAft>
                <a:spcPts val="0"/>
              </a:spcAft>
              <a:buClr>
                <a:schemeClr val="dk2"/>
              </a:buClr>
              <a:buSzPts val="2000"/>
              <a:buFont typeface="Noto Sans Symbols"/>
              <a:buChar char="🞇"/>
            </a:pPr>
            <a:r>
              <a:rPr lang="en-US" sz="2000"/>
              <a:t>All sections are compulsory and include multiple choice, short answer and extended writing, each </a:t>
            </a:r>
            <a:r>
              <a:rPr lang="en-US" sz="2000"/>
              <a:t>section</a:t>
            </a:r>
            <a:r>
              <a:rPr lang="en-US" sz="2000"/>
              <a:t> is out of 24 marks </a:t>
            </a:r>
            <a:endParaRPr sz="2000"/>
          </a:p>
          <a:p>
            <a:pPr indent="-215900" lvl="0" marL="342900" marR="0" rtl="0" algn="l">
              <a:lnSpc>
                <a:spcPct val="100000"/>
              </a:lnSpc>
              <a:spcBef>
                <a:spcPts val="1000"/>
              </a:spcBef>
              <a:spcAft>
                <a:spcPts val="0"/>
              </a:spcAft>
              <a:buClr>
                <a:schemeClr val="dk2"/>
              </a:buClr>
              <a:buSzPts val="2000"/>
              <a:buFont typeface="Noto Sans Symbols"/>
              <a:buNone/>
            </a:pPr>
            <a:r>
              <a:t/>
            </a:r>
            <a:endParaRPr b="0" i="0" sz="2000" u="none" cap="none" strike="noStrike">
              <a:solidFill>
                <a:schemeClr val="dk1"/>
              </a:solidFill>
              <a:latin typeface="Verdana"/>
              <a:ea typeface="Verdana"/>
              <a:cs typeface="Verdana"/>
              <a:sym typeface="Verdana"/>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35" name="Shape 235"/>
        <p:cNvGrpSpPr/>
        <p:nvPr/>
      </p:nvGrpSpPr>
      <p:grpSpPr>
        <a:xfrm>
          <a:off x="0" y="0"/>
          <a:ext cx="0" cy="0"/>
          <a:chOff x="0" y="0"/>
          <a:chExt cx="0" cy="0"/>
        </a:xfrm>
      </p:grpSpPr>
      <p:sp>
        <p:nvSpPr>
          <p:cNvPr id="236" name="Google Shape;236;p24"/>
          <p:cNvSpPr txBox="1"/>
          <p:nvPr>
            <p:ph idx="4294967295" type="title"/>
          </p:nvPr>
        </p:nvSpPr>
        <p:spPr>
          <a:xfrm>
            <a:off x="1009650" y="676275"/>
            <a:ext cx="7124700" cy="923925"/>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3200"/>
              <a:buFont typeface="Verdana"/>
              <a:buNone/>
            </a:pPr>
            <a:r>
              <a:rPr b="1" i="0" lang="en-US" sz="3200" u="none">
                <a:solidFill>
                  <a:schemeClr val="dk1"/>
                </a:solidFill>
              </a:rPr>
              <a:t>Unit 2: </a:t>
            </a:r>
            <a:r>
              <a:rPr b="1" lang="en-US"/>
              <a:t>Psychology in Context</a:t>
            </a:r>
            <a:endParaRPr b="1"/>
          </a:p>
        </p:txBody>
      </p:sp>
      <p:sp>
        <p:nvSpPr>
          <p:cNvPr id="237" name="Google Shape;237;p24"/>
          <p:cNvSpPr txBox="1"/>
          <p:nvPr>
            <p:ph idx="4294967295" type="body"/>
          </p:nvPr>
        </p:nvSpPr>
        <p:spPr>
          <a:xfrm>
            <a:off x="932800" y="1600200"/>
            <a:ext cx="7596600" cy="4053000"/>
          </a:xfrm>
          <a:prstGeom prst="rect">
            <a:avLst/>
          </a:prstGeom>
          <a:noFill/>
          <a:ln>
            <a:noFill/>
          </a:ln>
        </p:spPr>
        <p:txBody>
          <a:bodyPr anchorCtr="0" anchor="ctr" bIns="45700" lIns="91425" spcFirstLastPara="1" rIns="91425" wrap="square" tIns="45700">
            <a:noAutofit/>
          </a:bodyPr>
          <a:lstStyle/>
          <a:p>
            <a:pPr indent="-298450" lvl="0" marL="342900" marR="0" rtl="0" algn="l">
              <a:lnSpc>
                <a:spcPct val="100000"/>
              </a:lnSpc>
              <a:spcBef>
                <a:spcPts val="0"/>
              </a:spcBef>
              <a:spcAft>
                <a:spcPts val="0"/>
              </a:spcAft>
              <a:buClr>
                <a:schemeClr val="dk2"/>
              </a:buClr>
              <a:buSzPts val="2100"/>
              <a:buFont typeface="Noto Sans Symbols"/>
              <a:buChar char="🞇"/>
            </a:pPr>
            <a:r>
              <a:rPr b="1" lang="en-US" sz="2100"/>
              <a:t>Approaches:</a:t>
            </a:r>
            <a:r>
              <a:rPr lang="en-US" sz="2100"/>
              <a:t> </a:t>
            </a:r>
            <a:r>
              <a:rPr lang="en-US" sz="2100"/>
              <a:t>multiple choice, short answer and extended writing, 24 marks</a:t>
            </a:r>
            <a:endParaRPr sz="2100"/>
          </a:p>
          <a:p>
            <a:pPr indent="-298450" lvl="0" marL="342900" marR="0" rtl="0" algn="l">
              <a:lnSpc>
                <a:spcPct val="100000"/>
              </a:lnSpc>
              <a:spcBef>
                <a:spcPts val="1160"/>
              </a:spcBef>
              <a:spcAft>
                <a:spcPts val="0"/>
              </a:spcAft>
              <a:buClr>
                <a:schemeClr val="dk2"/>
              </a:buClr>
              <a:buSzPts val="2100"/>
              <a:buFont typeface="Noto Sans Symbols"/>
              <a:buChar char="🞇"/>
            </a:pPr>
            <a:r>
              <a:rPr b="1" lang="en-US" sz="2100"/>
              <a:t>Biopsychology:</a:t>
            </a:r>
            <a:r>
              <a:rPr lang="en-US" sz="2100"/>
              <a:t> </a:t>
            </a:r>
            <a:r>
              <a:rPr lang="en-US" sz="2100"/>
              <a:t>multiple choice, short answer and extended writing, 24 marks</a:t>
            </a:r>
            <a:endParaRPr sz="2100"/>
          </a:p>
          <a:p>
            <a:pPr indent="-298450" lvl="0" marL="342900" marR="0" rtl="0" algn="l">
              <a:lnSpc>
                <a:spcPct val="100000"/>
              </a:lnSpc>
              <a:spcBef>
                <a:spcPts val="1160"/>
              </a:spcBef>
              <a:spcAft>
                <a:spcPts val="0"/>
              </a:spcAft>
              <a:buClr>
                <a:schemeClr val="dk2"/>
              </a:buClr>
              <a:buSzPts val="2100"/>
              <a:buFont typeface="Noto Sans Symbols"/>
              <a:buChar char="🞇"/>
            </a:pPr>
            <a:r>
              <a:rPr b="1" lang="en-US" sz="2100"/>
              <a:t>Research Methods:</a:t>
            </a:r>
            <a:r>
              <a:rPr lang="en-US" sz="2100"/>
              <a:t> </a:t>
            </a:r>
            <a:r>
              <a:rPr lang="en-US" sz="2100"/>
              <a:t>multiple choice, short answer and extended writing, 48 marks</a:t>
            </a:r>
            <a:endParaRPr sz="2100"/>
          </a:p>
          <a:p>
            <a:pPr indent="-298450" lvl="0" marL="342900" marR="0" rtl="0" algn="l">
              <a:lnSpc>
                <a:spcPct val="100000"/>
              </a:lnSpc>
              <a:spcBef>
                <a:spcPts val="1160"/>
              </a:spcBef>
              <a:spcAft>
                <a:spcPts val="0"/>
              </a:spcAft>
              <a:buClr>
                <a:schemeClr val="dk2"/>
              </a:buClr>
              <a:buSzPts val="2100"/>
              <a:buFont typeface="Noto Sans Symbols"/>
              <a:buChar char="🞇"/>
            </a:pPr>
            <a:r>
              <a:rPr b="0" i="0" lang="en-US" sz="2100" u="none" cap="none" strike="noStrike">
                <a:solidFill>
                  <a:schemeClr val="dk1"/>
                </a:solidFill>
                <a:latin typeface="Verdana"/>
                <a:ea typeface="Verdana"/>
                <a:cs typeface="Verdana"/>
                <a:sym typeface="Verdana"/>
              </a:rPr>
              <a:t>2 hour written exam</a:t>
            </a:r>
            <a:r>
              <a:rPr lang="en-US" sz="2100"/>
              <a:t>, 96 marks in total, 33.3%</a:t>
            </a:r>
            <a:endParaRPr sz="2100"/>
          </a:p>
          <a:p>
            <a:pPr indent="0" lvl="0" marL="0" marR="0" rtl="0" algn="l">
              <a:lnSpc>
                <a:spcPct val="100000"/>
              </a:lnSpc>
              <a:spcBef>
                <a:spcPts val="1160"/>
              </a:spcBef>
              <a:spcAft>
                <a:spcPts val="0"/>
              </a:spcAft>
              <a:buNone/>
            </a:pPr>
            <a:r>
              <a:t/>
            </a:r>
            <a:endParaRPr b="0" i="0" sz="2100" u="none" cap="none" strike="noStrike">
              <a:solidFill>
                <a:schemeClr val="dk1"/>
              </a:solidFill>
              <a:latin typeface="Verdana"/>
              <a:ea typeface="Verdana"/>
              <a:cs typeface="Verdana"/>
              <a:sym typeface="Verdana"/>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41" name="Shape 241"/>
        <p:cNvGrpSpPr/>
        <p:nvPr/>
      </p:nvGrpSpPr>
      <p:grpSpPr>
        <a:xfrm>
          <a:off x="0" y="0"/>
          <a:ext cx="0" cy="0"/>
          <a:chOff x="0" y="0"/>
          <a:chExt cx="0" cy="0"/>
        </a:xfrm>
      </p:grpSpPr>
      <p:sp>
        <p:nvSpPr>
          <p:cNvPr id="242" name="Google Shape;242;p25"/>
          <p:cNvSpPr txBox="1"/>
          <p:nvPr>
            <p:ph idx="4294967295" type="title"/>
          </p:nvPr>
        </p:nvSpPr>
        <p:spPr>
          <a:xfrm>
            <a:off x="1009650" y="676275"/>
            <a:ext cx="7124700" cy="923925"/>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3200"/>
              <a:buFont typeface="Verdana"/>
              <a:buNone/>
            </a:pPr>
            <a:r>
              <a:rPr lang="en-US"/>
              <a:t>Paper </a:t>
            </a:r>
            <a:r>
              <a:rPr b="0" i="0" lang="en-US" sz="3200" u="none">
                <a:solidFill>
                  <a:schemeClr val="dk1"/>
                </a:solidFill>
                <a:latin typeface="Verdana"/>
                <a:ea typeface="Verdana"/>
                <a:cs typeface="Verdana"/>
                <a:sym typeface="Verdana"/>
              </a:rPr>
              <a:t>3:</a:t>
            </a:r>
            <a:r>
              <a:rPr lang="en-US"/>
              <a:t> Issues and Options in Psychology</a:t>
            </a:r>
            <a:endParaRPr/>
          </a:p>
        </p:txBody>
      </p:sp>
      <p:sp>
        <p:nvSpPr>
          <p:cNvPr id="243" name="Google Shape;243;p25"/>
          <p:cNvSpPr txBox="1"/>
          <p:nvPr>
            <p:ph idx="4294967295" type="body"/>
          </p:nvPr>
        </p:nvSpPr>
        <p:spPr>
          <a:xfrm>
            <a:off x="691575" y="2060575"/>
            <a:ext cx="7895100" cy="4053000"/>
          </a:xfrm>
          <a:prstGeom prst="rect">
            <a:avLst/>
          </a:prstGeom>
          <a:noFill/>
          <a:ln>
            <a:noFill/>
          </a:ln>
        </p:spPr>
        <p:txBody>
          <a:bodyPr anchorCtr="0" anchor="ctr" bIns="45700" lIns="91425" spcFirstLastPara="1" rIns="91425" wrap="square" tIns="45700">
            <a:noAutofit/>
          </a:bodyPr>
          <a:lstStyle/>
          <a:p>
            <a:pPr indent="-342900" lvl="0" marL="342900" marR="0" rtl="0" algn="l">
              <a:lnSpc>
                <a:spcPct val="100000"/>
              </a:lnSpc>
              <a:spcBef>
                <a:spcPts val="960"/>
              </a:spcBef>
              <a:spcAft>
                <a:spcPts val="0"/>
              </a:spcAft>
              <a:buClr>
                <a:schemeClr val="dk2"/>
              </a:buClr>
              <a:buSzPts val="1800"/>
              <a:buFont typeface="Noto Sans Symbols"/>
              <a:buChar char="🞇"/>
            </a:pPr>
            <a:r>
              <a:rPr lang="en-US"/>
              <a:t>Issues and debates in Psychology</a:t>
            </a:r>
            <a:endParaRPr/>
          </a:p>
          <a:p>
            <a:pPr indent="-342900" lvl="0" marL="342900" marR="0" rtl="0" algn="l">
              <a:lnSpc>
                <a:spcPct val="100000"/>
              </a:lnSpc>
              <a:spcBef>
                <a:spcPts val="960"/>
              </a:spcBef>
              <a:spcAft>
                <a:spcPts val="0"/>
              </a:spcAft>
              <a:buClr>
                <a:schemeClr val="dk2"/>
              </a:buClr>
              <a:buSzPts val="1800"/>
              <a:buFont typeface="Noto Sans Symbols"/>
              <a:buChar char="🞇"/>
            </a:pPr>
            <a:r>
              <a:rPr lang="en-US"/>
              <a:t>Option 1: Gender, Relationships or Cognition and </a:t>
            </a:r>
            <a:r>
              <a:rPr lang="en-US"/>
              <a:t>development</a:t>
            </a:r>
            <a:endParaRPr/>
          </a:p>
          <a:p>
            <a:pPr indent="-342900" lvl="0" marL="342900" marR="0" rtl="0" algn="l">
              <a:lnSpc>
                <a:spcPct val="100000"/>
              </a:lnSpc>
              <a:spcBef>
                <a:spcPts val="960"/>
              </a:spcBef>
              <a:spcAft>
                <a:spcPts val="0"/>
              </a:spcAft>
              <a:buClr>
                <a:schemeClr val="dk2"/>
              </a:buClr>
              <a:buSzPts val="1800"/>
              <a:buFont typeface="Noto Sans Symbols"/>
              <a:buChar char="🞇"/>
            </a:pPr>
            <a:r>
              <a:rPr lang="en-US"/>
              <a:t>Option 2: Schizophrenia, Eating behaviour, or Stress</a:t>
            </a:r>
            <a:endParaRPr/>
          </a:p>
          <a:p>
            <a:pPr indent="-342900" lvl="0" marL="342900" marR="0" rtl="0" algn="l">
              <a:lnSpc>
                <a:spcPct val="100000"/>
              </a:lnSpc>
              <a:spcBef>
                <a:spcPts val="960"/>
              </a:spcBef>
              <a:spcAft>
                <a:spcPts val="0"/>
              </a:spcAft>
              <a:buClr>
                <a:schemeClr val="dk2"/>
              </a:buClr>
              <a:buSzPts val="1800"/>
              <a:buFont typeface="Noto Sans Symbols"/>
              <a:buChar char="🞇"/>
            </a:pPr>
            <a:r>
              <a:rPr lang="en-US"/>
              <a:t>Option 3: Aggression, Forensic Psychology and Addiction</a:t>
            </a:r>
            <a:endParaRPr/>
          </a:p>
          <a:p>
            <a:pPr indent="-342900" lvl="0" marL="342900" marR="0" rtl="0" algn="l">
              <a:lnSpc>
                <a:spcPct val="100000"/>
              </a:lnSpc>
              <a:spcBef>
                <a:spcPts val="960"/>
              </a:spcBef>
              <a:spcAft>
                <a:spcPts val="0"/>
              </a:spcAft>
              <a:buClr>
                <a:schemeClr val="dk2"/>
              </a:buClr>
              <a:buSzPts val="1800"/>
              <a:buFont typeface="Noto Sans Symbols"/>
              <a:buChar char="🞇"/>
            </a:pPr>
            <a:r>
              <a:rPr lang="en-US"/>
              <a:t>Written exam, 2 hours, 96 marks in total, 33.3% of A-level</a:t>
            </a:r>
            <a:endParaRPr/>
          </a:p>
          <a:p>
            <a:pPr indent="-342900" lvl="0" marL="342900" marR="0" rtl="0" algn="l">
              <a:lnSpc>
                <a:spcPct val="100000"/>
              </a:lnSpc>
              <a:spcBef>
                <a:spcPts val="960"/>
              </a:spcBef>
              <a:spcAft>
                <a:spcPts val="0"/>
              </a:spcAft>
              <a:buClr>
                <a:schemeClr val="dk2"/>
              </a:buClr>
              <a:buSzPts val="1800"/>
              <a:buFont typeface="Noto Sans Symbols"/>
              <a:buChar char="🞇"/>
            </a:pPr>
            <a:r>
              <a:rPr lang="en-US"/>
              <a:t>Multiple choice, short answer and extended writing, all sections are out of 24 marks</a:t>
            </a:r>
            <a:endParaRPr/>
          </a:p>
          <a:p>
            <a:pPr indent="0" lvl="0" marL="0" marR="0" rtl="0" algn="l">
              <a:lnSpc>
                <a:spcPct val="100000"/>
              </a:lnSpc>
              <a:spcBef>
                <a:spcPts val="960"/>
              </a:spcBef>
              <a:spcAft>
                <a:spcPts val="0"/>
              </a:spcAft>
              <a:buNone/>
            </a:pPr>
            <a:r>
              <a:t/>
            </a:r>
            <a:endParaRPr/>
          </a:p>
          <a:p>
            <a:pPr indent="-228600" lvl="0" marL="342900" marR="0" rtl="0" algn="l">
              <a:lnSpc>
                <a:spcPct val="100000"/>
              </a:lnSpc>
              <a:spcBef>
                <a:spcPts val="960"/>
              </a:spcBef>
              <a:spcAft>
                <a:spcPts val="0"/>
              </a:spcAft>
              <a:buClr>
                <a:schemeClr val="dk2"/>
              </a:buClr>
              <a:buSzPts val="1800"/>
              <a:buFont typeface="Noto Sans Symbols"/>
              <a:buNone/>
            </a:pPr>
            <a:r>
              <a:t/>
            </a:r>
            <a:endParaRPr b="0" i="0" sz="1800" u="none">
              <a:solidFill>
                <a:schemeClr val="dk1"/>
              </a:solidFill>
              <a:latin typeface="Verdana"/>
              <a:ea typeface="Verdana"/>
              <a:cs typeface="Verdana"/>
              <a:sym typeface="Verdana"/>
            </a:endParaRPr>
          </a:p>
          <a:p>
            <a:pPr indent="-228600" lvl="0" marL="342900" marR="0" rtl="0" algn="l">
              <a:lnSpc>
                <a:spcPct val="100000"/>
              </a:lnSpc>
              <a:spcBef>
                <a:spcPts val="960"/>
              </a:spcBef>
              <a:spcAft>
                <a:spcPts val="0"/>
              </a:spcAft>
              <a:buClr>
                <a:schemeClr val="dk2"/>
              </a:buClr>
              <a:buSzPts val="1800"/>
              <a:buFont typeface="Noto Sans Symbols"/>
              <a:buNone/>
            </a:pPr>
            <a:r>
              <a:t/>
            </a:r>
            <a:endParaRPr b="0" i="0" sz="1800" u="none">
              <a:solidFill>
                <a:schemeClr val="dk1"/>
              </a:solidFill>
              <a:latin typeface="Verdana"/>
              <a:ea typeface="Verdana"/>
              <a:cs typeface="Verdana"/>
              <a:sym typeface="Verdana"/>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47" name="Shape 247"/>
        <p:cNvGrpSpPr/>
        <p:nvPr/>
      </p:nvGrpSpPr>
      <p:grpSpPr>
        <a:xfrm>
          <a:off x="0" y="0"/>
          <a:ext cx="0" cy="0"/>
          <a:chOff x="0" y="0"/>
          <a:chExt cx="0" cy="0"/>
        </a:xfrm>
      </p:grpSpPr>
      <p:sp>
        <p:nvSpPr>
          <p:cNvPr id="248" name="Google Shape;248;p26"/>
          <p:cNvSpPr txBox="1"/>
          <p:nvPr>
            <p:ph idx="4294967295" type="title"/>
          </p:nvPr>
        </p:nvSpPr>
        <p:spPr>
          <a:xfrm>
            <a:off x="323850" y="188912"/>
            <a:ext cx="7124700" cy="923925"/>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3200"/>
              <a:buFont typeface="Verdana"/>
              <a:buNone/>
            </a:pPr>
            <a:r>
              <a:rPr b="1" i="0" lang="en-US" sz="3200" u="none">
                <a:solidFill>
                  <a:schemeClr val="dk1"/>
                </a:solidFill>
                <a:latin typeface="Verdana"/>
                <a:ea typeface="Verdana"/>
                <a:cs typeface="Verdana"/>
                <a:sym typeface="Verdana"/>
              </a:rPr>
              <a:t>The Circle of Science</a:t>
            </a:r>
            <a:endParaRPr/>
          </a:p>
        </p:txBody>
      </p:sp>
      <p:pic>
        <p:nvPicPr>
          <p:cNvPr id="249" name="Google Shape;249;p26"/>
          <p:cNvPicPr preferRelativeResize="0"/>
          <p:nvPr/>
        </p:nvPicPr>
        <p:blipFill rotWithShape="1">
          <a:blip r:embed="rId3">
            <a:alphaModFix/>
          </a:blip>
          <a:srcRect b="0" l="0" r="0" t="0"/>
          <a:stretch/>
        </p:blipFill>
        <p:spPr>
          <a:xfrm>
            <a:off x="755650" y="1268412"/>
            <a:ext cx="7777162" cy="480695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53" name="Shape 253"/>
        <p:cNvGrpSpPr/>
        <p:nvPr/>
      </p:nvGrpSpPr>
      <p:grpSpPr>
        <a:xfrm>
          <a:off x="0" y="0"/>
          <a:ext cx="0" cy="0"/>
          <a:chOff x="0" y="0"/>
          <a:chExt cx="0" cy="0"/>
        </a:xfrm>
      </p:grpSpPr>
      <p:sp>
        <p:nvSpPr>
          <p:cNvPr id="254" name="Google Shape;254;p27"/>
          <p:cNvSpPr txBox="1"/>
          <p:nvPr>
            <p:ph idx="4294967295" type="title"/>
          </p:nvPr>
        </p:nvSpPr>
        <p:spPr>
          <a:xfrm>
            <a:off x="395287" y="404812"/>
            <a:ext cx="7124700" cy="923925"/>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3200"/>
              <a:buFont typeface="Verdana"/>
              <a:buNone/>
            </a:pPr>
            <a:r>
              <a:rPr b="0" i="0" lang="en-US" sz="3200" u="none">
                <a:solidFill>
                  <a:schemeClr val="dk1"/>
                </a:solidFill>
                <a:latin typeface="Verdana"/>
                <a:ea typeface="Verdana"/>
                <a:cs typeface="Verdana"/>
                <a:sym typeface="Verdana"/>
              </a:rPr>
              <a:t>The Circle of Science</a:t>
            </a:r>
            <a:endParaRPr/>
          </a:p>
        </p:txBody>
      </p:sp>
      <p:sp>
        <p:nvSpPr>
          <p:cNvPr id="255" name="Google Shape;255;p27"/>
          <p:cNvSpPr txBox="1"/>
          <p:nvPr>
            <p:ph idx="4294967295" type="body"/>
          </p:nvPr>
        </p:nvSpPr>
        <p:spPr>
          <a:xfrm>
            <a:off x="323850" y="1557337"/>
            <a:ext cx="8640762" cy="4679950"/>
          </a:xfrm>
          <a:prstGeom prst="rect">
            <a:avLst/>
          </a:prstGeom>
          <a:noFill/>
          <a:ln>
            <a:noFill/>
          </a:ln>
        </p:spPr>
        <p:txBody>
          <a:bodyPr anchorCtr="0" anchor="ctr" bIns="45700" lIns="91425" spcFirstLastPara="1" rIns="91425" wrap="square" tIns="45700">
            <a:noAutofit/>
          </a:bodyPr>
          <a:lstStyle/>
          <a:p>
            <a:pPr indent="-342900" lvl="0" marL="342900" marR="0" rtl="0" algn="l">
              <a:lnSpc>
                <a:spcPct val="100000"/>
              </a:lnSpc>
              <a:spcBef>
                <a:spcPts val="0"/>
              </a:spcBef>
              <a:spcAft>
                <a:spcPts val="0"/>
              </a:spcAft>
              <a:buClr>
                <a:schemeClr val="dk2"/>
              </a:buClr>
              <a:buSzPts val="2000"/>
              <a:buFont typeface="Noto Sans Symbols"/>
              <a:buChar char="🞇"/>
            </a:pPr>
            <a:r>
              <a:rPr b="0" i="0" lang="en-US" sz="2000" u="none">
                <a:solidFill>
                  <a:schemeClr val="dk1"/>
                </a:solidFill>
                <a:latin typeface="Verdana"/>
                <a:ea typeface="Verdana"/>
                <a:cs typeface="Verdana"/>
                <a:sym typeface="Verdana"/>
              </a:rPr>
              <a:t>Psychologists are fascinated by the world around them.</a:t>
            </a:r>
            <a:endParaRPr/>
          </a:p>
          <a:p>
            <a:pPr indent="-342900" lvl="0" marL="342900" marR="0" rtl="0" algn="l">
              <a:lnSpc>
                <a:spcPct val="100000"/>
              </a:lnSpc>
              <a:spcBef>
                <a:spcPts val="1000"/>
              </a:spcBef>
              <a:spcAft>
                <a:spcPts val="0"/>
              </a:spcAft>
              <a:buClr>
                <a:schemeClr val="dk2"/>
              </a:buClr>
              <a:buSzPts val="2000"/>
              <a:buFont typeface="Noto Sans Symbols"/>
              <a:buChar char="🞇"/>
            </a:pPr>
            <a:r>
              <a:rPr b="0" i="0" lang="en-US" sz="2000" u="none">
                <a:solidFill>
                  <a:schemeClr val="dk1"/>
                </a:solidFill>
                <a:latin typeface="Verdana"/>
                <a:ea typeface="Verdana"/>
                <a:cs typeface="Verdana"/>
                <a:sym typeface="Verdana"/>
              </a:rPr>
              <a:t>They are inquisitive; they like to ask questions about how and why people experience the world in different ways, what caused this outcome or that outcome. </a:t>
            </a:r>
            <a:endParaRPr/>
          </a:p>
          <a:p>
            <a:pPr indent="-342900" lvl="0" marL="342900" marR="0" rtl="0" algn="l">
              <a:lnSpc>
                <a:spcPct val="100000"/>
              </a:lnSpc>
              <a:spcBef>
                <a:spcPts val="1000"/>
              </a:spcBef>
              <a:spcAft>
                <a:spcPts val="0"/>
              </a:spcAft>
              <a:buClr>
                <a:schemeClr val="dk2"/>
              </a:buClr>
              <a:buSzPts val="2000"/>
              <a:buFont typeface="Noto Sans Symbols"/>
              <a:buChar char="🞇"/>
            </a:pPr>
            <a:r>
              <a:rPr b="0" i="0" lang="en-US" sz="2000" u="none">
                <a:solidFill>
                  <a:schemeClr val="dk1"/>
                </a:solidFill>
                <a:latin typeface="Verdana"/>
                <a:ea typeface="Verdana"/>
                <a:cs typeface="Verdana"/>
                <a:sym typeface="Verdana"/>
              </a:rPr>
              <a:t>They create testable theories about why things occurred as they did and they use these theories to make predictions about what should happen in a given situation. </a:t>
            </a:r>
            <a:endParaRPr/>
          </a:p>
          <a:p>
            <a:pPr indent="-342900" lvl="0" marL="342900" marR="0" rtl="0" algn="l">
              <a:lnSpc>
                <a:spcPct val="100000"/>
              </a:lnSpc>
              <a:spcBef>
                <a:spcPts val="1000"/>
              </a:spcBef>
              <a:spcAft>
                <a:spcPts val="0"/>
              </a:spcAft>
              <a:buClr>
                <a:schemeClr val="dk2"/>
              </a:buClr>
              <a:buSzPts val="2000"/>
              <a:buFont typeface="Noto Sans Symbols"/>
              <a:buChar char="🞇"/>
            </a:pPr>
            <a:r>
              <a:rPr b="0" i="0" lang="en-US" sz="2000" u="none">
                <a:solidFill>
                  <a:schemeClr val="dk1"/>
                </a:solidFill>
                <a:latin typeface="Verdana"/>
                <a:ea typeface="Verdana"/>
                <a:cs typeface="Verdana"/>
                <a:sym typeface="Verdana"/>
              </a:rPr>
              <a:t>They then create that situation and look at what happens!  </a:t>
            </a:r>
            <a:endParaRPr/>
          </a:p>
          <a:p>
            <a:pPr indent="-342900" lvl="0" marL="342900" marR="0" rtl="0" algn="l">
              <a:lnSpc>
                <a:spcPct val="100000"/>
              </a:lnSpc>
              <a:spcBef>
                <a:spcPts val="1000"/>
              </a:spcBef>
              <a:spcAft>
                <a:spcPts val="0"/>
              </a:spcAft>
              <a:buClr>
                <a:schemeClr val="dk2"/>
              </a:buClr>
              <a:buSzPts val="2000"/>
              <a:buFont typeface="Noto Sans Symbols"/>
              <a:buChar char="🞇"/>
            </a:pPr>
            <a:r>
              <a:rPr b="0" i="0" lang="en-US" sz="2000" u="none">
                <a:solidFill>
                  <a:schemeClr val="dk1"/>
                </a:solidFill>
                <a:latin typeface="Verdana"/>
                <a:ea typeface="Verdana"/>
                <a:cs typeface="Verdana"/>
                <a:sym typeface="Verdana"/>
              </a:rPr>
              <a:t>If the outcome is not as expected then theory is not quite right and needs adjusting</a:t>
            </a:r>
            <a:endParaRPr/>
          </a:p>
          <a:p>
            <a:pPr indent="-342900" lvl="0" marL="342900" marR="0" rtl="0" algn="l">
              <a:lnSpc>
                <a:spcPct val="100000"/>
              </a:lnSpc>
              <a:spcBef>
                <a:spcPts val="1000"/>
              </a:spcBef>
              <a:spcAft>
                <a:spcPts val="0"/>
              </a:spcAft>
              <a:buClr>
                <a:schemeClr val="dk2"/>
              </a:buClr>
              <a:buSzPts val="2000"/>
              <a:buFont typeface="Noto Sans Symbols"/>
              <a:buChar char="🞇"/>
            </a:pPr>
            <a:r>
              <a:rPr b="0" i="0" lang="en-US" sz="2000" u="none">
                <a:solidFill>
                  <a:schemeClr val="dk1"/>
                </a:solidFill>
                <a:latin typeface="Verdana"/>
                <a:ea typeface="Verdana"/>
                <a:cs typeface="Verdana"/>
                <a:sym typeface="Verdana"/>
              </a:rPr>
              <a:t>or maybe, the experiment was not constructed carefully enough and the real “truth” of the matter was temporarily obscured). </a:t>
            </a:r>
            <a:endParaRPr/>
          </a:p>
          <a:p>
            <a:pPr indent="-215900" lvl="0" marL="342900" marR="0" rtl="0" algn="l">
              <a:lnSpc>
                <a:spcPct val="100000"/>
              </a:lnSpc>
              <a:spcBef>
                <a:spcPts val="1000"/>
              </a:spcBef>
              <a:spcAft>
                <a:spcPts val="0"/>
              </a:spcAft>
              <a:buClr>
                <a:schemeClr val="dk2"/>
              </a:buClr>
              <a:buSzPts val="2000"/>
              <a:buFont typeface="Noto Sans Symbols"/>
              <a:buNone/>
            </a:pPr>
            <a:r>
              <a:t/>
            </a:r>
            <a:endParaRPr b="0" i="0" sz="2000" u="none">
              <a:solidFill>
                <a:schemeClr val="dk1"/>
              </a:solidFill>
              <a:latin typeface="Verdana"/>
              <a:ea typeface="Verdana"/>
              <a:cs typeface="Verdana"/>
              <a:sym typeface="Verdana"/>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59" name="Shape 259"/>
        <p:cNvGrpSpPr/>
        <p:nvPr/>
      </p:nvGrpSpPr>
      <p:grpSpPr>
        <a:xfrm>
          <a:off x="0" y="0"/>
          <a:ext cx="0" cy="0"/>
          <a:chOff x="0" y="0"/>
          <a:chExt cx="0" cy="0"/>
        </a:xfrm>
      </p:grpSpPr>
      <p:sp>
        <p:nvSpPr>
          <p:cNvPr id="260" name="Google Shape;260;p28"/>
          <p:cNvSpPr txBox="1"/>
          <p:nvPr>
            <p:ph idx="4294967295" type="title"/>
          </p:nvPr>
        </p:nvSpPr>
        <p:spPr>
          <a:xfrm>
            <a:off x="611187" y="692150"/>
            <a:ext cx="7124700" cy="923925"/>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3200"/>
              <a:buFont typeface="Verdana"/>
              <a:buNone/>
            </a:pPr>
            <a:r>
              <a:rPr b="0" i="0" lang="en-US" sz="3200" u="none">
                <a:solidFill>
                  <a:schemeClr val="dk1"/>
                </a:solidFill>
                <a:latin typeface="Verdana"/>
                <a:ea typeface="Verdana"/>
                <a:cs typeface="Verdana"/>
                <a:sym typeface="Verdana"/>
              </a:rPr>
              <a:t>The link between </a:t>
            </a:r>
            <a:br>
              <a:rPr b="0" i="0" lang="en-US" sz="3200" u="none">
                <a:solidFill>
                  <a:schemeClr val="dk1"/>
                </a:solidFill>
                <a:latin typeface="Verdana"/>
                <a:ea typeface="Verdana"/>
                <a:cs typeface="Verdana"/>
                <a:sym typeface="Verdana"/>
              </a:rPr>
            </a:br>
            <a:r>
              <a:rPr b="0" i="0" lang="en-US" sz="3200" u="none">
                <a:solidFill>
                  <a:schemeClr val="dk1"/>
                </a:solidFill>
                <a:latin typeface="Verdana"/>
                <a:ea typeface="Verdana"/>
                <a:cs typeface="Verdana"/>
                <a:sym typeface="Verdana"/>
              </a:rPr>
              <a:t>theories and studies</a:t>
            </a:r>
            <a:endParaRPr/>
          </a:p>
        </p:txBody>
      </p:sp>
      <p:sp>
        <p:nvSpPr>
          <p:cNvPr id="261" name="Google Shape;261;p28"/>
          <p:cNvSpPr txBox="1"/>
          <p:nvPr>
            <p:ph idx="4294967295" type="body"/>
          </p:nvPr>
        </p:nvSpPr>
        <p:spPr>
          <a:xfrm>
            <a:off x="611187" y="2133600"/>
            <a:ext cx="7632700" cy="4195762"/>
          </a:xfrm>
          <a:prstGeom prst="rect">
            <a:avLst/>
          </a:prstGeom>
          <a:noFill/>
          <a:ln>
            <a:noFill/>
          </a:ln>
        </p:spPr>
        <p:txBody>
          <a:bodyPr anchorCtr="0" anchor="ctr" bIns="45700" lIns="91425" spcFirstLastPara="1" rIns="91425" wrap="square" tIns="45700">
            <a:noAutofit/>
          </a:bodyPr>
          <a:lstStyle/>
          <a:p>
            <a:pPr indent="-342900" lvl="0" marL="342900" marR="0" rtl="0" algn="l">
              <a:lnSpc>
                <a:spcPct val="100000"/>
              </a:lnSpc>
              <a:spcBef>
                <a:spcPts val="0"/>
              </a:spcBef>
              <a:spcAft>
                <a:spcPts val="0"/>
              </a:spcAft>
              <a:buClr>
                <a:schemeClr val="dk2"/>
              </a:buClr>
              <a:buSzPts val="2000"/>
              <a:buFont typeface="Noto Sans Symbols"/>
              <a:buChar char="🞇"/>
            </a:pPr>
            <a:r>
              <a:rPr b="0" i="0" lang="en-US" sz="2000" u="none">
                <a:solidFill>
                  <a:schemeClr val="dk1"/>
                </a:solidFill>
                <a:latin typeface="Verdana"/>
                <a:ea typeface="Verdana"/>
                <a:cs typeface="Verdana"/>
                <a:sym typeface="Verdana"/>
              </a:rPr>
              <a:t>Psychology curriculum includes several theories in each topic, much of our time will be spent learning to describe these theories in detail;</a:t>
            </a:r>
            <a:endParaRPr/>
          </a:p>
          <a:p>
            <a:pPr indent="-342900" lvl="0" marL="342900" marR="0" rtl="0" algn="l">
              <a:lnSpc>
                <a:spcPct val="100000"/>
              </a:lnSpc>
              <a:spcBef>
                <a:spcPts val="1000"/>
              </a:spcBef>
              <a:spcAft>
                <a:spcPts val="0"/>
              </a:spcAft>
              <a:buClr>
                <a:schemeClr val="dk2"/>
              </a:buClr>
              <a:buSzPts val="2000"/>
              <a:buFont typeface="Noto Sans Symbols"/>
              <a:buChar char="🞇"/>
            </a:pPr>
            <a:r>
              <a:rPr b="0" i="0" lang="en-US" sz="2000" u="none">
                <a:solidFill>
                  <a:schemeClr val="dk1"/>
                </a:solidFill>
                <a:latin typeface="Verdana"/>
                <a:ea typeface="Verdana"/>
                <a:cs typeface="Verdana"/>
                <a:sym typeface="Verdana"/>
              </a:rPr>
              <a:t>Psychologists use research studies to “support” theories; if a theory is going to last (i.e. people will still be talking about it in years to come) then it should be able to predict outcomes accurately;</a:t>
            </a:r>
            <a:endParaRPr/>
          </a:p>
          <a:p>
            <a:pPr indent="-342900" lvl="0" marL="342900" marR="0" rtl="0" algn="l">
              <a:lnSpc>
                <a:spcPct val="100000"/>
              </a:lnSpc>
              <a:spcBef>
                <a:spcPts val="1000"/>
              </a:spcBef>
              <a:spcAft>
                <a:spcPts val="0"/>
              </a:spcAft>
              <a:buClr>
                <a:schemeClr val="dk2"/>
              </a:buClr>
              <a:buSzPts val="2000"/>
              <a:buFont typeface="Noto Sans Symbols"/>
              <a:buChar char="🞇"/>
            </a:pPr>
            <a:r>
              <a:rPr lang="en-US" sz="2000"/>
              <a:t>S</a:t>
            </a:r>
            <a:r>
              <a:rPr b="0" i="0" lang="en-US" sz="2000" u="none">
                <a:solidFill>
                  <a:schemeClr val="dk1"/>
                </a:solidFill>
                <a:latin typeface="Verdana"/>
                <a:ea typeface="Verdana"/>
                <a:cs typeface="Verdana"/>
                <a:sym typeface="Verdana"/>
              </a:rPr>
              <a:t>tudies are central to the success of a theory</a:t>
            </a:r>
            <a:r>
              <a:rPr lang="en-US" sz="2000"/>
              <a:t>;</a:t>
            </a:r>
            <a:endParaRPr/>
          </a:p>
          <a:p>
            <a:pPr indent="-342900" lvl="0" marL="342900" marR="0" rtl="0" algn="l">
              <a:lnSpc>
                <a:spcPct val="100000"/>
              </a:lnSpc>
              <a:spcBef>
                <a:spcPts val="1000"/>
              </a:spcBef>
              <a:spcAft>
                <a:spcPts val="0"/>
              </a:spcAft>
              <a:buClr>
                <a:schemeClr val="dk2"/>
              </a:buClr>
              <a:buSzPts val="2000"/>
              <a:buFont typeface="Noto Sans Symbols"/>
              <a:buChar char="🞇"/>
            </a:pPr>
            <a:r>
              <a:rPr b="0" i="0" lang="en-US" sz="2000" u="none">
                <a:solidFill>
                  <a:schemeClr val="dk1"/>
                </a:solidFill>
                <a:latin typeface="Verdana"/>
                <a:ea typeface="Verdana"/>
                <a:cs typeface="Verdana"/>
                <a:sym typeface="Verdana"/>
              </a:rPr>
              <a:t>Imagine the guildhall roof is a theory, it is supported by many columns, these can be seen as research studies</a:t>
            </a:r>
            <a:endParaRPr/>
          </a:p>
        </p:txBody>
      </p:sp>
      <p:pic>
        <p:nvPicPr>
          <p:cNvPr id="262" name="Google Shape;262;p28"/>
          <p:cNvPicPr preferRelativeResize="0"/>
          <p:nvPr/>
        </p:nvPicPr>
        <p:blipFill rotWithShape="1">
          <a:blip r:embed="rId3">
            <a:alphaModFix/>
          </a:blip>
          <a:srcRect b="0" l="0" r="0" t="0"/>
          <a:stretch/>
        </p:blipFill>
        <p:spPr>
          <a:xfrm>
            <a:off x="5580062" y="333375"/>
            <a:ext cx="3117850" cy="1800225"/>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66" name="Shape 266"/>
        <p:cNvGrpSpPr/>
        <p:nvPr/>
      </p:nvGrpSpPr>
      <p:grpSpPr>
        <a:xfrm>
          <a:off x="0" y="0"/>
          <a:ext cx="0" cy="0"/>
          <a:chOff x="0" y="0"/>
          <a:chExt cx="0" cy="0"/>
        </a:xfrm>
      </p:grpSpPr>
      <p:sp>
        <p:nvSpPr>
          <p:cNvPr id="267" name="Google Shape;267;p29"/>
          <p:cNvSpPr txBox="1"/>
          <p:nvPr>
            <p:ph idx="4294967295" type="title"/>
          </p:nvPr>
        </p:nvSpPr>
        <p:spPr>
          <a:xfrm>
            <a:off x="1009650" y="676275"/>
            <a:ext cx="7124700" cy="923925"/>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3200"/>
              <a:buFont typeface="Verdana"/>
              <a:buNone/>
            </a:pPr>
            <a:r>
              <a:rPr b="0" i="0" lang="en-US" sz="3200" u="none">
                <a:solidFill>
                  <a:schemeClr val="dk1"/>
                </a:solidFill>
                <a:latin typeface="Verdana"/>
                <a:ea typeface="Verdana"/>
                <a:cs typeface="Verdana"/>
                <a:sym typeface="Verdana"/>
              </a:rPr>
              <a:t>Evaluating theories</a:t>
            </a:r>
            <a:endParaRPr/>
          </a:p>
        </p:txBody>
      </p:sp>
      <p:sp>
        <p:nvSpPr>
          <p:cNvPr id="268" name="Google Shape;268;p29"/>
          <p:cNvSpPr txBox="1"/>
          <p:nvPr>
            <p:ph idx="4294967295" type="body"/>
          </p:nvPr>
        </p:nvSpPr>
        <p:spPr>
          <a:xfrm>
            <a:off x="1009650" y="1806575"/>
            <a:ext cx="7810500" cy="471805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2"/>
              </a:buClr>
              <a:buSzPts val="2000"/>
              <a:buFont typeface="Noto Sans Symbols"/>
              <a:buNone/>
            </a:pPr>
            <a:r>
              <a:rPr b="0" i="0" lang="en-US" sz="2000" u="none">
                <a:solidFill>
                  <a:schemeClr val="dk1"/>
                </a:solidFill>
                <a:latin typeface="Verdana"/>
                <a:ea typeface="Verdana"/>
                <a:cs typeface="Verdana"/>
                <a:sym typeface="Verdana"/>
              </a:rPr>
              <a:t>When we evaluate a theory, i.e. check out whether it is any good or not, we consider three things,</a:t>
            </a:r>
            <a:endParaRPr/>
          </a:p>
          <a:p>
            <a:pPr indent="-285750" lvl="1" marL="742950" marR="0" rtl="0" algn="l">
              <a:lnSpc>
                <a:spcPct val="100000"/>
              </a:lnSpc>
              <a:spcBef>
                <a:spcPts val="1000"/>
              </a:spcBef>
              <a:spcAft>
                <a:spcPts val="0"/>
              </a:spcAft>
              <a:buClr>
                <a:schemeClr val="dk2"/>
              </a:buClr>
              <a:buSzPts val="2000"/>
              <a:buFont typeface="Noto Sans Symbols"/>
              <a:buChar char="🞇"/>
            </a:pPr>
            <a:r>
              <a:rPr b="0" i="0" lang="en-US" sz="2000" u="none" cap="none" strike="noStrike">
                <a:solidFill>
                  <a:schemeClr val="dk1"/>
                </a:solidFill>
                <a:latin typeface="Verdana"/>
                <a:ea typeface="Verdana"/>
                <a:cs typeface="Verdana"/>
                <a:sym typeface="Verdana"/>
              </a:rPr>
              <a:t>Is it helpful in explaining real world events or helping to improve people’s lives in any way (Application to Real Life)</a:t>
            </a:r>
            <a:endParaRPr/>
          </a:p>
          <a:p>
            <a:pPr indent="-285750" lvl="1" marL="742950" marR="0" rtl="0" algn="l">
              <a:lnSpc>
                <a:spcPct val="100000"/>
              </a:lnSpc>
              <a:spcBef>
                <a:spcPts val="1000"/>
              </a:spcBef>
              <a:spcAft>
                <a:spcPts val="0"/>
              </a:spcAft>
              <a:buClr>
                <a:schemeClr val="dk2"/>
              </a:buClr>
              <a:buSzPts val="2000"/>
              <a:buFont typeface="Noto Sans Symbols"/>
              <a:buChar char="🞇"/>
            </a:pPr>
            <a:r>
              <a:rPr b="0" i="0" lang="en-US" sz="2000" u="none" cap="none" strike="noStrike">
                <a:solidFill>
                  <a:schemeClr val="dk1"/>
                </a:solidFill>
                <a:latin typeface="Verdana"/>
                <a:ea typeface="Verdana"/>
                <a:cs typeface="Verdana"/>
                <a:sym typeface="Verdana"/>
              </a:rPr>
              <a:t>How does it compare with other theories that explain the same thing</a:t>
            </a:r>
            <a:endParaRPr/>
          </a:p>
          <a:p>
            <a:pPr indent="-285750" lvl="1" marL="742950" marR="0" rtl="0" algn="l">
              <a:lnSpc>
                <a:spcPct val="100000"/>
              </a:lnSpc>
              <a:spcBef>
                <a:spcPts val="1000"/>
              </a:spcBef>
              <a:spcAft>
                <a:spcPts val="0"/>
              </a:spcAft>
              <a:buClr>
                <a:schemeClr val="dk2"/>
              </a:buClr>
              <a:buSzPts val="2000"/>
              <a:buFont typeface="Noto Sans Symbols"/>
              <a:buChar char="🞇"/>
            </a:pPr>
            <a:r>
              <a:rPr b="0" i="0" lang="en-US" sz="2000" u="none" cap="none" strike="noStrike">
                <a:solidFill>
                  <a:schemeClr val="dk1"/>
                </a:solidFill>
                <a:latin typeface="Verdana"/>
                <a:ea typeface="Verdana"/>
                <a:cs typeface="Verdana"/>
                <a:sym typeface="Verdana"/>
              </a:rPr>
              <a:t>the quality of the supporting evidence (research studies)</a:t>
            </a:r>
            <a:endParaRPr/>
          </a:p>
          <a:p>
            <a:pPr indent="-228600" lvl="2" marL="1143000" marR="0" rtl="0" algn="l">
              <a:lnSpc>
                <a:spcPct val="100000"/>
              </a:lnSpc>
              <a:spcBef>
                <a:spcPts val="1000"/>
              </a:spcBef>
              <a:spcAft>
                <a:spcPts val="0"/>
              </a:spcAft>
              <a:buClr>
                <a:schemeClr val="dk2"/>
              </a:buClr>
              <a:buSzPts val="2000"/>
              <a:buFont typeface="Noto Sans Symbols"/>
              <a:buChar char="🞇"/>
            </a:pPr>
            <a:r>
              <a:rPr b="0" i="0" lang="en-US" sz="2000" u="none" cap="none" strike="noStrike">
                <a:solidFill>
                  <a:schemeClr val="dk1"/>
                </a:solidFill>
                <a:latin typeface="Verdana"/>
                <a:ea typeface="Verdana"/>
                <a:cs typeface="Verdana"/>
                <a:sym typeface="Verdana"/>
              </a:rPr>
              <a:t>If the studies which support the theory are scientifically strong, the theory is well supported. </a:t>
            </a:r>
            <a:endParaRPr/>
          </a:p>
          <a:p>
            <a:pPr indent="-228600" lvl="2" marL="1143000" marR="0" rtl="0" algn="l">
              <a:lnSpc>
                <a:spcPct val="100000"/>
              </a:lnSpc>
              <a:spcBef>
                <a:spcPts val="1000"/>
              </a:spcBef>
              <a:spcAft>
                <a:spcPts val="0"/>
              </a:spcAft>
              <a:buClr>
                <a:schemeClr val="dk2"/>
              </a:buClr>
              <a:buSzPts val="2000"/>
              <a:buFont typeface="Noto Sans Symbols"/>
              <a:buChar char="🞇"/>
            </a:pPr>
            <a:r>
              <a:rPr b="0" i="0" lang="en-US" sz="2000" u="none" cap="none" strike="noStrike">
                <a:solidFill>
                  <a:schemeClr val="dk1"/>
                </a:solidFill>
                <a:latin typeface="Verdana"/>
                <a:ea typeface="Verdana"/>
                <a:cs typeface="Verdana"/>
                <a:sym typeface="Verdana"/>
              </a:rPr>
              <a:t>If the studies are scientifically weak, the theory is not well supported. </a:t>
            </a:r>
            <a:endParaRPr/>
          </a:p>
          <a:p>
            <a:pPr indent="-101600" lvl="2" marL="1143000" marR="0" rtl="0" algn="l">
              <a:lnSpc>
                <a:spcPct val="100000"/>
              </a:lnSpc>
              <a:spcBef>
                <a:spcPts val="1000"/>
              </a:spcBef>
              <a:spcAft>
                <a:spcPts val="0"/>
              </a:spcAft>
              <a:buClr>
                <a:schemeClr val="dk2"/>
              </a:buClr>
              <a:buSzPts val="2000"/>
              <a:buFont typeface="Noto Sans Symbols"/>
              <a:buNone/>
            </a:pPr>
            <a:r>
              <a:t/>
            </a:r>
            <a:endParaRPr b="0" i="0" sz="2000" u="none" cap="none" strike="noStrike">
              <a:solidFill>
                <a:schemeClr val="dk1"/>
              </a:solidFill>
              <a:latin typeface="Verdana"/>
              <a:ea typeface="Verdana"/>
              <a:cs typeface="Verdana"/>
              <a:sym typeface="Verdana"/>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72" name="Shape 272"/>
        <p:cNvGrpSpPr/>
        <p:nvPr/>
      </p:nvGrpSpPr>
      <p:grpSpPr>
        <a:xfrm>
          <a:off x="0" y="0"/>
          <a:ext cx="0" cy="0"/>
          <a:chOff x="0" y="0"/>
          <a:chExt cx="0" cy="0"/>
        </a:xfrm>
      </p:grpSpPr>
      <p:sp>
        <p:nvSpPr>
          <p:cNvPr id="273" name="Google Shape;273;p30"/>
          <p:cNvSpPr txBox="1"/>
          <p:nvPr>
            <p:ph idx="4294967295" type="title"/>
          </p:nvPr>
        </p:nvSpPr>
        <p:spPr>
          <a:xfrm>
            <a:off x="1009650" y="676275"/>
            <a:ext cx="7124700" cy="923925"/>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3200"/>
              <a:buFont typeface="Verdana"/>
              <a:buNone/>
            </a:pPr>
            <a:r>
              <a:rPr b="0" i="0" lang="en-US" sz="3200" u="none">
                <a:solidFill>
                  <a:schemeClr val="dk1"/>
                </a:solidFill>
                <a:latin typeface="Verdana"/>
                <a:ea typeface="Verdana"/>
                <a:cs typeface="Verdana"/>
                <a:sym typeface="Verdana"/>
              </a:rPr>
              <a:t>Guildhall Analogy</a:t>
            </a:r>
            <a:endParaRPr/>
          </a:p>
        </p:txBody>
      </p:sp>
      <p:sp>
        <p:nvSpPr>
          <p:cNvPr id="274" name="Google Shape;274;p30"/>
          <p:cNvSpPr txBox="1"/>
          <p:nvPr>
            <p:ph idx="4294967295" type="body"/>
          </p:nvPr>
        </p:nvSpPr>
        <p:spPr>
          <a:xfrm>
            <a:off x="900112" y="2163762"/>
            <a:ext cx="7124700" cy="4052887"/>
          </a:xfrm>
          <a:prstGeom prst="rect">
            <a:avLst/>
          </a:prstGeom>
          <a:noFill/>
          <a:ln>
            <a:noFill/>
          </a:ln>
        </p:spPr>
        <p:txBody>
          <a:bodyPr anchorCtr="0" anchor="ctr" bIns="45700" lIns="91425" spcFirstLastPara="1" rIns="91425" wrap="square" tIns="45700">
            <a:noAutofit/>
          </a:bodyPr>
          <a:lstStyle/>
          <a:p>
            <a:pPr indent="-342900" lvl="0" marL="342900" marR="0" rtl="0" algn="l">
              <a:lnSpc>
                <a:spcPct val="100000"/>
              </a:lnSpc>
              <a:spcBef>
                <a:spcPts val="0"/>
              </a:spcBef>
              <a:spcAft>
                <a:spcPts val="0"/>
              </a:spcAft>
              <a:buClr>
                <a:schemeClr val="dk2"/>
              </a:buClr>
              <a:buSzPts val="1800"/>
              <a:buFont typeface="Noto Sans Symbols"/>
              <a:buChar char="🞇"/>
            </a:pPr>
            <a:r>
              <a:rPr b="0" i="0" lang="en-US" sz="1800" u="none">
                <a:solidFill>
                  <a:schemeClr val="dk1"/>
                </a:solidFill>
                <a:latin typeface="Verdana"/>
                <a:ea typeface="Verdana"/>
                <a:cs typeface="Verdana"/>
                <a:sym typeface="Verdana"/>
              </a:rPr>
              <a:t>are the columns crumbling and cracked? If so bye, bye Guildhall roof! </a:t>
            </a:r>
            <a:endParaRPr/>
          </a:p>
          <a:p>
            <a:pPr indent="-342900" lvl="0" marL="342900" marR="0" rtl="0" algn="l">
              <a:lnSpc>
                <a:spcPct val="100000"/>
              </a:lnSpc>
              <a:spcBef>
                <a:spcPts val="960"/>
              </a:spcBef>
              <a:spcAft>
                <a:spcPts val="0"/>
              </a:spcAft>
              <a:buClr>
                <a:schemeClr val="dk2"/>
              </a:buClr>
              <a:buSzPts val="1800"/>
              <a:buFont typeface="Noto Sans Symbols"/>
              <a:buChar char="🞇"/>
            </a:pPr>
            <a:r>
              <a:rPr b="0" i="0" lang="en-US" sz="1800" u="none">
                <a:solidFill>
                  <a:schemeClr val="dk1"/>
                </a:solidFill>
                <a:latin typeface="Verdana"/>
                <a:ea typeface="Verdana"/>
                <a:cs typeface="Verdana"/>
                <a:sym typeface="Verdana"/>
              </a:rPr>
              <a:t>If the columns are robust and well-constructed, the Guildhall roof is here to stay! </a:t>
            </a:r>
            <a:endParaRPr/>
          </a:p>
          <a:p>
            <a:pPr indent="-342900" lvl="0" marL="342900" marR="0" rtl="0" algn="l">
              <a:lnSpc>
                <a:spcPct val="100000"/>
              </a:lnSpc>
              <a:spcBef>
                <a:spcPts val="960"/>
              </a:spcBef>
              <a:spcAft>
                <a:spcPts val="0"/>
              </a:spcAft>
              <a:buClr>
                <a:schemeClr val="dk2"/>
              </a:buClr>
              <a:buSzPts val="1800"/>
              <a:buFont typeface="Noto Sans Symbols"/>
              <a:buChar char="🞇"/>
            </a:pPr>
            <a:r>
              <a:rPr b="0" i="0" lang="en-US" sz="1800" u="none">
                <a:solidFill>
                  <a:schemeClr val="dk1"/>
                </a:solidFill>
                <a:latin typeface="Verdana"/>
                <a:ea typeface="Verdana"/>
                <a:cs typeface="Verdana"/>
                <a:sym typeface="Verdana"/>
              </a:rPr>
              <a:t>In your psychology essays you will be examining evidence or “looking for the crumbly bits and the cracks”</a:t>
            </a:r>
            <a:endParaRPr/>
          </a:p>
          <a:p>
            <a:pPr indent="-342900" lvl="0" marL="342900" marR="0" rtl="0" algn="l">
              <a:lnSpc>
                <a:spcPct val="100000"/>
              </a:lnSpc>
              <a:spcBef>
                <a:spcPts val="960"/>
              </a:spcBef>
              <a:spcAft>
                <a:spcPts val="0"/>
              </a:spcAft>
              <a:buClr>
                <a:schemeClr val="dk2"/>
              </a:buClr>
              <a:buSzPts val="1800"/>
              <a:buFont typeface="Noto Sans Symbols"/>
              <a:buChar char="🞇"/>
            </a:pPr>
            <a:r>
              <a:rPr b="0" i="0" lang="en-US" sz="1800" u="none">
                <a:solidFill>
                  <a:schemeClr val="dk1"/>
                </a:solidFill>
                <a:latin typeface="Verdana"/>
                <a:ea typeface="Verdana"/>
                <a:cs typeface="Verdana"/>
                <a:sym typeface="Verdana"/>
              </a:rPr>
              <a:t>highlighting the weaknesses of the research findings on the one hand, but also demonstrating the scientific strengths of the studies and showing how the theory is supported. </a:t>
            </a:r>
            <a:endParaRPr/>
          </a:p>
          <a:p>
            <a:pPr indent="-342900" lvl="0" marL="342900" marR="0" rtl="0" algn="l">
              <a:lnSpc>
                <a:spcPct val="100000"/>
              </a:lnSpc>
              <a:spcBef>
                <a:spcPts val="960"/>
              </a:spcBef>
              <a:spcAft>
                <a:spcPts val="0"/>
              </a:spcAft>
              <a:buClr>
                <a:schemeClr val="dk2"/>
              </a:buClr>
              <a:buSzPts val="1800"/>
              <a:buFont typeface="Noto Sans Symbols"/>
              <a:buChar char="🞇"/>
            </a:pPr>
            <a:r>
              <a:rPr b="0" i="0" lang="en-US" sz="1800" u="none">
                <a:solidFill>
                  <a:schemeClr val="dk1"/>
                </a:solidFill>
                <a:latin typeface="Verdana"/>
                <a:ea typeface="Verdana"/>
                <a:cs typeface="Verdana"/>
                <a:sym typeface="Verdana"/>
              </a:rPr>
              <a:t>the Guildhall analogy is central to your understanding of the link between theories and studies in Psychology</a:t>
            </a:r>
            <a:endParaRPr/>
          </a:p>
        </p:txBody>
      </p:sp>
      <p:pic>
        <p:nvPicPr>
          <p:cNvPr id="275" name="Google Shape;275;p30"/>
          <p:cNvPicPr preferRelativeResize="0"/>
          <p:nvPr/>
        </p:nvPicPr>
        <p:blipFill rotWithShape="1">
          <a:blip r:embed="rId3">
            <a:alphaModFix/>
          </a:blip>
          <a:srcRect b="0" l="0" r="0" t="0"/>
          <a:stretch/>
        </p:blipFill>
        <p:spPr>
          <a:xfrm>
            <a:off x="5724525" y="333375"/>
            <a:ext cx="3116262" cy="1800225"/>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79" name="Shape 279"/>
        <p:cNvGrpSpPr/>
        <p:nvPr/>
      </p:nvGrpSpPr>
      <p:grpSpPr>
        <a:xfrm>
          <a:off x="0" y="0"/>
          <a:ext cx="0" cy="0"/>
          <a:chOff x="0" y="0"/>
          <a:chExt cx="0" cy="0"/>
        </a:xfrm>
      </p:grpSpPr>
      <p:sp>
        <p:nvSpPr>
          <p:cNvPr id="280" name="Google Shape;280;p31"/>
          <p:cNvSpPr txBox="1"/>
          <p:nvPr>
            <p:ph idx="4294967295" type="title"/>
          </p:nvPr>
        </p:nvSpPr>
        <p:spPr>
          <a:xfrm>
            <a:off x="1009650" y="676275"/>
            <a:ext cx="7124700" cy="923925"/>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3200"/>
              <a:buFont typeface="Verdana"/>
              <a:buNone/>
            </a:pPr>
            <a:r>
              <a:rPr b="0" i="0" lang="en-US" sz="3200" u="none">
                <a:solidFill>
                  <a:schemeClr val="dk1"/>
                </a:solidFill>
                <a:latin typeface="Verdana"/>
                <a:ea typeface="Verdana"/>
                <a:cs typeface="Verdana"/>
                <a:sym typeface="Verdana"/>
              </a:rPr>
              <a:t>Approaches in Psychology</a:t>
            </a:r>
            <a:endParaRPr/>
          </a:p>
        </p:txBody>
      </p:sp>
      <p:sp>
        <p:nvSpPr>
          <p:cNvPr id="281" name="Google Shape;281;p31"/>
          <p:cNvSpPr txBox="1"/>
          <p:nvPr>
            <p:ph idx="4294967295" type="body"/>
          </p:nvPr>
        </p:nvSpPr>
        <p:spPr>
          <a:xfrm>
            <a:off x="684212" y="1628775"/>
            <a:ext cx="7737475" cy="4502150"/>
          </a:xfrm>
          <a:prstGeom prst="rect">
            <a:avLst/>
          </a:prstGeom>
          <a:noFill/>
          <a:ln>
            <a:noFill/>
          </a:ln>
        </p:spPr>
        <p:txBody>
          <a:bodyPr anchorCtr="0" anchor="ctr" bIns="45700" lIns="91425" spcFirstLastPara="1" rIns="91425" wrap="square" tIns="45700">
            <a:noAutofit/>
          </a:bodyPr>
          <a:lstStyle/>
          <a:p>
            <a:pPr indent="-342900" lvl="0" marL="342900" marR="0" rtl="0" algn="l">
              <a:lnSpc>
                <a:spcPct val="100000"/>
              </a:lnSpc>
              <a:spcBef>
                <a:spcPts val="0"/>
              </a:spcBef>
              <a:spcAft>
                <a:spcPts val="0"/>
              </a:spcAft>
              <a:buClr>
                <a:schemeClr val="dk2"/>
              </a:buClr>
              <a:buSzPts val="2000"/>
              <a:buFont typeface="Noto Sans Symbols"/>
              <a:buChar char="🞇"/>
            </a:pPr>
            <a:r>
              <a:rPr b="0" i="0" lang="en-US" sz="2000" u="none">
                <a:solidFill>
                  <a:schemeClr val="dk1"/>
                </a:solidFill>
                <a:latin typeface="Verdana"/>
                <a:ea typeface="Verdana"/>
                <a:cs typeface="Verdana"/>
                <a:sym typeface="Verdana"/>
              </a:rPr>
              <a:t>psychology embraces a variety of different approaches or perspectives</a:t>
            </a:r>
            <a:endParaRPr/>
          </a:p>
          <a:p>
            <a:pPr indent="-342900" lvl="0" marL="342900" marR="0" rtl="0" algn="l">
              <a:lnSpc>
                <a:spcPct val="100000"/>
              </a:lnSpc>
              <a:spcBef>
                <a:spcPts val="1000"/>
              </a:spcBef>
              <a:spcAft>
                <a:spcPts val="0"/>
              </a:spcAft>
              <a:buClr>
                <a:schemeClr val="dk2"/>
              </a:buClr>
              <a:buSzPts val="2000"/>
              <a:buFont typeface="Noto Sans Symbols"/>
              <a:buChar char="🞇"/>
            </a:pPr>
            <a:r>
              <a:rPr b="0" i="0" lang="en-US" sz="2000" u="none">
                <a:solidFill>
                  <a:schemeClr val="dk1"/>
                </a:solidFill>
                <a:latin typeface="Verdana"/>
                <a:ea typeface="Verdana"/>
                <a:cs typeface="Verdana"/>
                <a:sym typeface="Verdana"/>
              </a:rPr>
              <a:t>psychologists have differing beliefs about what should be focused upon and which methods should be used to conduct research, doubtless are affected by their own experiences of the world, the people they have been influenced by and so on</a:t>
            </a:r>
            <a:endParaRPr/>
          </a:p>
          <a:p>
            <a:pPr indent="-342900" lvl="0" marL="342900" marR="0" rtl="0" algn="l">
              <a:lnSpc>
                <a:spcPct val="100000"/>
              </a:lnSpc>
              <a:spcBef>
                <a:spcPts val="1000"/>
              </a:spcBef>
              <a:spcAft>
                <a:spcPts val="0"/>
              </a:spcAft>
              <a:buClr>
                <a:schemeClr val="dk2"/>
              </a:buClr>
              <a:buSzPts val="2000"/>
              <a:buFont typeface="Noto Sans Symbols"/>
              <a:buChar char="🞇"/>
            </a:pPr>
            <a:r>
              <a:rPr lang="en-US" sz="2000"/>
              <a:t>t</a:t>
            </a:r>
            <a:r>
              <a:rPr b="0" i="0" lang="en-US" sz="2000" u="none">
                <a:solidFill>
                  <a:schemeClr val="dk1"/>
                </a:solidFill>
                <a:latin typeface="Verdana"/>
                <a:ea typeface="Verdana"/>
                <a:cs typeface="Verdana"/>
                <a:sym typeface="Verdana"/>
              </a:rPr>
              <a:t>hese differences affect their theories and their studies, and the ways in which they collect their data, e.g. qualitative versus quantitative. </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85" name="Shape 285"/>
        <p:cNvGrpSpPr/>
        <p:nvPr/>
      </p:nvGrpSpPr>
      <p:grpSpPr>
        <a:xfrm>
          <a:off x="0" y="0"/>
          <a:ext cx="0" cy="0"/>
          <a:chOff x="0" y="0"/>
          <a:chExt cx="0" cy="0"/>
        </a:xfrm>
      </p:grpSpPr>
      <p:sp>
        <p:nvSpPr>
          <p:cNvPr id="286" name="Google Shape;286;p32"/>
          <p:cNvSpPr txBox="1"/>
          <p:nvPr>
            <p:ph idx="4294967295" type="title"/>
          </p:nvPr>
        </p:nvSpPr>
        <p:spPr>
          <a:xfrm>
            <a:off x="1009650" y="676275"/>
            <a:ext cx="7124700" cy="923925"/>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3200"/>
              <a:buFont typeface="Verdana"/>
              <a:buNone/>
            </a:pPr>
            <a:r>
              <a:rPr b="0" i="0" lang="en-US" sz="3200" u="none">
                <a:solidFill>
                  <a:schemeClr val="dk1"/>
                </a:solidFill>
                <a:latin typeface="Verdana"/>
                <a:ea typeface="Verdana"/>
                <a:cs typeface="Verdana"/>
                <a:sym typeface="Verdana"/>
              </a:rPr>
              <a:t>Differing research methods</a:t>
            </a:r>
            <a:endParaRPr/>
          </a:p>
        </p:txBody>
      </p:sp>
      <p:sp>
        <p:nvSpPr>
          <p:cNvPr id="287" name="Google Shape;287;p32"/>
          <p:cNvSpPr txBox="1"/>
          <p:nvPr>
            <p:ph idx="4294967295" type="body"/>
          </p:nvPr>
        </p:nvSpPr>
        <p:spPr>
          <a:xfrm>
            <a:off x="1009650" y="1806575"/>
            <a:ext cx="7810500" cy="4575175"/>
          </a:xfrm>
          <a:prstGeom prst="rect">
            <a:avLst/>
          </a:prstGeom>
          <a:noFill/>
          <a:ln>
            <a:noFill/>
          </a:ln>
        </p:spPr>
        <p:txBody>
          <a:bodyPr anchorCtr="0" anchor="ctr" bIns="45700" lIns="91425" spcFirstLastPara="1" rIns="91425" wrap="square" tIns="45700">
            <a:noAutofit/>
          </a:bodyPr>
          <a:lstStyle/>
          <a:p>
            <a:pPr indent="-342900" lvl="0" marL="342900" marR="0" rtl="0" algn="l">
              <a:lnSpc>
                <a:spcPct val="100000"/>
              </a:lnSpc>
              <a:spcBef>
                <a:spcPts val="0"/>
              </a:spcBef>
              <a:spcAft>
                <a:spcPts val="0"/>
              </a:spcAft>
              <a:buClr>
                <a:schemeClr val="dk2"/>
              </a:buClr>
              <a:buSzPts val="2800"/>
              <a:buFont typeface="Noto Sans Symbols"/>
              <a:buChar char="🞇"/>
            </a:pPr>
            <a:r>
              <a:rPr b="0" i="0" lang="en-US" sz="2800" u="none">
                <a:solidFill>
                  <a:schemeClr val="dk1"/>
                </a:solidFill>
                <a:latin typeface="Verdana"/>
                <a:ea typeface="Verdana"/>
                <a:cs typeface="Verdana"/>
                <a:sym typeface="Verdana"/>
              </a:rPr>
              <a:t>This helps to explain why there are so  many different research methods in psychology</a:t>
            </a:r>
            <a:endParaRPr/>
          </a:p>
          <a:p>
            <a:pPr indent="-342900" lvl="0" marL="342900" marR="0" rtl="0" algn="l">
              <a:lnSpc>
                <a:spcPct val="100000"/>
              </a:lnSpc>
              <a:spcBef>
                <a:spcPts val="1160"/>
              </a:spcBef>
              <a:spcAft>
                <a:spcPts val="0"/>
              </a:spcAft>
              <a:buClr>
                <a:schemeClr val="dk2"/>
              </a:buClr>
              <a:buSzPts val="2800"/>
              <a:buFont typeface="Noto Sans Symbols"/>
              <a:buChar char="🞇"/>
            </a:pPr>
            <a:r>
              <a:rPr b="0" i="0" lang="en-US" sz="2800" u="none">
                <a:solidFill>
                  <a:schemeClr val="dk1"/>
                </a:solidFill>
                <a:latin typeface="Verdana"/>
                <a:ea typeface="Verdana"/>
                <a:cs typeface="Verdana"/>
                <a:sym typeface="Verdana"/>
              </a:rPr>
              <a:t>some are more scientific than others, all of them matter and are important</a:t>
            </a:r>
            <a:endParaRPr/>
          </a:p>
          <a:p>
            <a:pPr indent="-342900" lvl="0" marL="342900" marR="0" rtl="0" algn="l">
              <a:lnSpc>
                <a:spcPct val="100000"/>
              </a:lnSpc>
              <a:spcBef>
                <a:spcPts val="1160"/>
              </a:spcBef>
              <a:spcAft>
                <a:spcPts val="0"/>
              </a:spcAft>
              <a:buClr>
                <a:schemeClr val="dk2"/>
              </a:buClr>
              <a:buSzPts val="2800"/>
              <a:buFont typeface="Noto Sans Symbols"/>
              <a:buChar char="🞇"/>
            </a:pPr>
            <a:r>
              <a:rPr b="0" i="0" lang="en-US" sz="2800" u="none">
                <a:solidFill>
                  <a:schemeClr val="dk1"/>
                </a:solidFill>
                <a:latin typeface="Verdana"/>
                <a:ea typeface="Verdana"/>
                <a:cs typeface="Verdana"/>
                <a:sym typeface="Verdana"/>
              </a:rPr>
              <a:t>together they help us to explore and reveal the answers to our questions about why people do what they do! </a:t>
            </a:r>
            <a:endParaRPr/>
          </a:p>
          <a:p>
            <a:pPr indent="-165100" lvl="0" marL="342900" marR="0" rtl="0" algn="l">
              <a:lnSpc>
                <a:spcPct val="100000"/>
              </a:lnSpc>
              <a:spcBef>
                <a:spcPts val="1160"/>
              </a:spcBef>
              <a:spcAft>
                <a:spcPts val="0"/>
              </a:spcAft>
              <a:buClr>
                <a:schemeClr val="dk2"/>
              </a:buClr>
              <a:buSzPts val="2800"/>
              <a:buFont typeface="Noto Sans Symbols"/>
              <a:buNone/>
            </a:pPr>
            <a:r>
              <a:t/>
            </a:r>
            <a:endParaRPr b="0" i="0" sz="2800" u="none">
              <a:solidFill>
                <a:schemeClr val="dk1"/>
              </a:solidFill>
              <a:latin typeface="Verdana"/>
              <a:ea typeface="Verdana"/>
              <a:cs typeface="Verdana"/>
              <a:sym typeface="Verdana"/>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91" name="Shape 291"/>
        <p:cNvGrpSpPr/>
        <p:nvPr/>
      </p:nvGrpSpPr>
      <p:grpSpPr>
        <a:xfrm>
          <a:off x="0" y="0"/>
          <a:ext cx="0" cy="0"/>
          <a:chOff x="0" y="0"/>
          <a:chExt cx="0" cy="0"/>
        </a:xfrm>
      </p:grpSpPr>
      <p:sp>
        <p:nvSpPr>
          <p:cNvPr id="292" name="Google Shape;292;p33"/>
          <p:cNvSpPr txBox="1"/>
          <p:nvPr>
            <p:ph idx="4294967295" type="title"/>
          </p:nvPr>
        </p:nvSpPr>
        <p:spPr>
          <a:xfrm>
            <a:off x="250825" y="333375"/>
            <a:ext cx="8642350" cy="923925"/>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3200"/>
              <a:buFont typeface="Verdana"/>
              <a:buNone/>
            </a:pPr>
            <a:r>
              <a:rPr b="1" i="0" lang="en-US" sz="3200" u="none">
                <a:solidFill>
                  <a:schemeClr val="dk1"/>
                </a:solidFill>
                <a:latin typeface="Verdana"/>
                <a:ea typeface="Verdana"/>
                <a:cs typeface="Verdana"/>
                <a:sym typeface="Verdana"/>
              </a:rPr>
              <a:t>Approaches/Perspectives/Schools </a:t>
            </a:r>
            <a:br>
              <a:rPr b="1" i="0" lang="en-US" sz="3200" u="none">
                <a:solidFill>
                  <a:schemeClr val="dk1"/>
                </a:solidFill>
                <a:latin typeface="Verdana"/>
                <a:ea typeface="Verdana"/>
                <a:cs typeface="Verdana"/>
                <a:sym typeface="Verdana"/>
              </a:rPr>
            </a:br>
            <a:r>
              <a:rPr b="1" i="0" lang="en-US" sz="3200" u="none">
                <a:solidFill>
                  <a:schemeClr val="dk1"/>
                </a:solidFill>
                <a:latin typeface="Verdana"/>
                <a:ea typeface="Verdana"/>
                <a:cs typeface="Verdana"/>
                <a:sym typeface="Verdana"/>
              </a:rPr>
              <a:t>(you could call them families)</a:t>
            </a:r>
            <a:endParaRPr/>
          </a:p>
        </p:txBody>
      </p:sp>
      <p:sp>
        <p:nvSpPr>
          <p:cNvPr id="293" name="Google Shape;293;p33"/>
          <p:cNvSpPr txBox="1"/>
          <p:nvPr>
            <p:ph idx="4294967295" type="body"/>
          </p:nvPr>
        </p:nvSpPr>
        <p:spPr>
          <a:xfrm>
            <a:off x="468312" y="1806575"/>
            <a:ext cx="8496300" cy="4862512"/>
          </a:xfrm>
          <a:prstGeom prst="rect">
            <a:avLst/>
          </a:prstGeom>
          <a:noFill/>
          <a:ln>
            <a:noFill/>
          </a:ln>
        </p:spPr>
        <p:txBody>
          <a:bodyPr anchorCtr="0" anchor="ctr" bIns="45700" lIns="91425" spcFirstLastPara="1" rIns="91425" wrap="square" tIns="45700">
            <a:noAutofit/>
          </a:bodyPr>
          <a:lstStyle/>
          <a:p>
            <a:pPr indent="-342900" lvl="0" marL="342900" marR="0" rtl="0" algn="l">
              <a:lnSpc>
                <a:spcPct val="100000"/>
              </a:lnSpc>
              <a:spcBef>
                <a:spcPts val="0"/>
              </a:spcBef>
              <a:spcAft>
                <a:spcPts val="0"/>
              </a:spcAft>
              <a:buClr>
                <a:schemeClr val="dk2"/>
              </a:buClr>
              <a:buSzPts val="2400"/>
              <a:buFont typeface="Noto Sans Symbols"/>
              <a:buChar char="🞇"/>
            </a:pPr>
            <a:r>
              <a:rPr b="0" i="0" lang="en-US" sz="2400" u="none">
                <a:solidFill>
                  <a:schemeClr val="dk1"/>
                </a:solidFill>
                <a:latin typeface="Verdana"/>
                <a:ea typeface="Verdana"/>
                <a:cs typeface="Verdana"/>
                <a:sym typeface="Verdana"/>
              </a:rPr>
              <a:t>there are about 6 or 7 major families/perspectives;</a:t>
            </a:r>
            <a:endParaRPr/>
          </a:p>
          <a:p>
            <a:pPr indent="-342900" lvl="0" marL="342900" marR="0" rtl="0" algn="l">
              <a:lnSpc>
                <a:spcPct val="100000"/>
              </a:lnSpc>
              <a:spcBef>
                <a:spcPts val="1080"/>
              </a:spcBef>
              <a:spcAft>
                <a:spcPts val="0"/>
              </a:spcAft>
              <a:buClr>
                <a:schemeClr val="dk2"/>
              </a:buClr>
              <a:buSzPts val="2400"/>
              <a:buFont typeface="Noto Sans Symbols"/>
              <a:buChar char="🞇"/>
            </a:pPr>
            <a:r>
              <a:rPr b="0" i="0" lang="en-US" sz="2400" u="none">
                <a:solidFill>
                  <a:schemeClr val="dk1"/>
                </a:solidFill>
                <a:latin typeface="Verdana"/>
                <a:ea typeface="Verdana"/>
                <a:cs typeface="Verdana"/>
                <a:sym typeface="Verdana"/>
              </a:rPr>
              <a:t>psychologists within those families share key beliefs that affect their research</a:t>
            </a:r>
            <a:r>
              <a:rPr lang="en-US" sz="2400"/>
              <a:t>;</a:t>
            </a:r>
            <a:endParaRPr/>
          </a:p>
          <a:p>
            <a:pPr indent="-342900" lvl="0" marL="342900" marR="0" rtl="0" algn="l">
              <a:lnSpc>
                <a:spcPct val="100000"/>
              </a:lnSpc>
              <a:spcBef>
                <a:spcPts val="1080"/>
              </a:spcBef>
              <a:spcAft>
                <a:spcPts val="0"/>
              </a:spcAft>
              <a:buClr>
                <a:schemeClr val="dk2"/>
              </a:buClr>
              <a:buSzPts val="2400"/>
              <a:buFont typeface="Noto Sans Symbols"/>
              <a:buChar char="🞇"/>
            </a:pPr>
            <a:r>
              <a:rPr b="0" i="0" lang="en-US" sz="2400" u="none">
                <a:solidFill>
                  <a:schemeClr val="dk1"/>
                </a:solidFill>
                <a:latin typeface="Verdana"/>
                <a:ea typeface="Verdana"/>
                <a:cs typeface="Verdana"/>
                <a:sym typeface="Verdana"/>
              </a:rPr>
              <a:t>many psychologists don’t ally themselves to any one “school of thought” or family;</a:t>
            </a:r>
            <a:endParaRPr/>
          </a:p>
          <a:p>
            <a:pPr indent="-342900" lvl="0" marL="342900" marR="0" rtl="0" algn="l">
              <a:lnSpc>
                <a:spcPct val="100000"/>
              </a:lnSpc>
              <a:spcBef>
                <a:spcPts val="1080"/>
              </a:spcBef>
              <a:spcAft>
                <a:spcPts val="0"/>
              </a:spcAft>
              <a:buClr>
                <a:schemeClr val="dk2"/>
              </a:buClr>
              <a:buSzPts val="2400"/>
              <a:buFont typeface="Noto Sans Symbols"/>
              <a:buChar char="🞇"/>
            </a:pPr>
            <a:r>
              <a:rPr lang="en-US" sz="2400"/>
              <a:t>You will </a:t>
            </a:r>
            <a:r>
              <a:rPr b="0" i="0" lang="en-US" sz="2400" u="none">
                <a:solidFill>
                  <a:schemeClr val="dk1"/>
                </a:solidFill>
                <a:latin typeface="Verdana"/>
                <a:ea typeface="Verdana"/>
                <a:cs typeface="Verdana"/>
                <a:sym typeface="Verdana"/>
              </a:rPr>
              <a:t>study the social, cognitive, biological and </a:t>
            </a:r>
            <a:r>
              <a:rPr lang="en-US" sz="2400"/>
              <a:t>behaviourist, psychodynamic, humanistic approaches.</a:t>
            </a:r>
            <a:endParaRPr b="0" i="0" sz="2400" u="none">
              <a:solidFill>
                <a:schemeClr val="dk1"/>
              </a:solidFill>
              <a:latin typeface="Verdana"/>
              <a:ea typeface="Verdana"/>
              <a:cs typeface="Verdana"/>
              <a:sym typeface="Verdana"/>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97" name="Shape 297"/>
        <p:cNvGrpSpPr/>
        <p:nvPr/>
      </p:nvGrpSpPr>
      <p:grpSpPr>
        <a:xfrm>
          <a:off x="0" y="0"/>
          <a:ext cx="0" cy="0"/>
          <a:chOff x="0" y="0"/>
          <a:chExt cx="0" cy="0"/>
        </a:xfrm>
      </p:grpSpPr>
      <p:sp>
        <p:nvSpPr>
          <p:cNvPr id="298" name="Google Shape;298;p34"/>
          <p:cNvSpPr txBox="1"/>
          <p:nvPr>
            <p:ph idx="4294967295" type="title"/>
          </p:nvPr>
        </p:nvSpPr>
        <p:spPr>
          <a:xfrm>
            <a:off x="1009650" y="676275"/>
            <a:ext cx="7124700" cy="923925"/>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3200"/>
              <a:buFont typeface="Verdana"/>
              <a:buNone/>
            </a:pPr>
            <a:r>
              <a:rPr b="1" i="0" lang="en-US" sz="3200" u="none">
                <a:solidFill>
                  <a:schemeClr val="dk1"/>
                </a:solidFill>
                <a:latin typeface="Verdana"/>
                <a:ea typeface="Verdana"/>
                <a:cs typeface="Verdana"/>
                <a:sym typeface="Verdana"/>
              </a:rPr>
              <a:t>Developmental and Individual Differences</a:t>
            </a:r>
            <a:endParaRPr/>
          </a:p>
        </p:txBody>
      </p:sp>
      <p:sp>
        <p:nvSpPr>
          <p:cNvPr id="299" name="Google Shape;299;p34"/>
          <p:cNvSpPr txBox="1"/>
          <p:nvPr>
            <p:ph idx="4294967295" type="body"/>
          </p:nvPr>
        </p:nvSpPr>
        <p:spPr>
          <a:xfrm>
            <a:off x="1009650" y="1806575"/>
            <a:ext cx="7558200" cy="4821000"/>
          </a:xfrm>
          <a:prstGeom prst="rect">
            <a:avLst/>
          </a:prstGeom>
          <a:noFill/>
          <a:ln>
            <a:noFill/>
          </a:ln>
        </p:spPr>
        <p:txBody>
          <a:bodyPr anchorCtr="0" anchor="ctr" bIns="45700" lIns="91425" spcFirstLastPara="1" rIns="91425" wrap="square" tIns="45700">
            <a:noAutofit/>
          </a:bodyPr>
          <a:lstStyle/>
          <a:p>
            <a:pPr indent="-342900" lvl="0" marL="342900" marR="0" rtl="0" algn="l">
              <a:lnSpc>
                <a:spcPct val="100000"/>
              </a:lnSpc>
              <a:spcBef>
                <a:spcPts val="0"/>
              </a:spcBef>
              <a:spcAft>
                <a:spcPts val="0"/>
              </a:spcAft>
              <a:buClr>
                <a:schemeClr val="dk2"/>
              </a:buClr>
              <a:buSzPts val="2000"/>
              <a:buFont typeface="Noto Sans Symbols"/>
              <a:buChar char="🞇"/>
            </a:pPr>
            <a:r>
              <a:rPr lang="en-US" sz="2000"/>
              <a:t>Y</a:t>
            </a:r>
            <a:r>
              <a:rPr b="0" i="0" lang="en-US" sz="2000" u="none">
                <a:solidFill>
                  <a:schemeClr val="dk1"/>
                </a:solidFill>
                <a:latin typeface="Verdana"/>
                <a:ea typeface="Verdana"/>
                <a:cs typeface="Verdana"/>
                <a:sym typeface="Verdana"/>
              </a:rPr>
              <a:t>ou will also often hear people talking about developmental psychologists and those interested in “individual differences”. </a:t>
            </a:r>
            <a:endParaRPr/>
          </a:p>
          <a:p>
            <a:pPr indent="-342900" lvl="0" marL="342900" marR="0" rtl="0" algn="l">
              <a:lnSpc>
                <a:spcPct val="100000"/>
              </a:lnSpc>
              <a:spcBef>
                <a:spcPts val="1000"/>
              </a:spcBef>
              <a:spcAft>
                <a:spcPts val="0"/>
              </a:spcAft>
              <a:buClr>
                <a:schemeClr val="dk2"/>
              </a:buClr>
              <a:buSzPts val="2000"/>
              <a:buFont typeface="Noto Sans Symbols"/>
              <a:buChar char="🞇"/>
            </a:pPr>
            <a:r>
              <a:rPr b="0" i="0" lang="en-US" sz="2000" u="none">
                <a:solidFill>
                  <a:schemeClr val="dk1"/>
                </a:solidFill>
                <a:latin typeface="Verdana"/>
                <a:ea typeface="Verdana"/>
                <a:cs typeface="Verdana"/>
                <a:sym typeface="Verdana"/>
              </a:rPr>
              <a:t>These sub-divisions usually are combined with one or more of the other schools of thought as well, they are just psychologists who are interested in..</a:t>
            </a:r>
            <a:endParaRPr/>
          </a:p>
          <a:p>
            <a:pPr indent="-285750" lvl="1" marL="742950" marR="0" rtl="0" algn="l">
              <a:lnSpc>
                <a:spcPct val="100000"/>
              </a:lnSpc>
              <a:spcBef>
                <a:spcPts val="1000"/>
              </a:spcBef>
              <a:spcAft>
                <a:spcPts val="0"/>
              </a:spcAft>
              <a:buClr>
                <a:schemeClr val="dk2"/>
              </a:buClr>
              <a:buSzPts val="2000"/>
              <a:buFont typeface="Noto Sans Symbols"/>
              <a:buChar char="🞇"/>
            </a:pPr>
            <a:r>
              <a:rPr b="0" i="0" lang="en-US" sz="2000" u="none" cap="none" strike="noStrike">
                <a:solidFill>
                  <a:schemeClr val="dk1"/>
                </a:solidFill>
                <a:latin typeface="Verdana"/>
                <a:ea typeface="Verdana"/>
                <a:cs typeface="Verdana"/>
                <a:sym typeface="Verdana"/>
              </a:rPr>
              <a:t>how people differ from one another in ways which are consistent over time (individual differences)</a:t>
            </a:r>
            <a:endParaRPr/>
          </a:p>
          <a:p>
            <a:pPr indent="-285750" lvl="1" marL="742950" marR="0" rtl="0" algn="l">
              <a:lnSpc>
                <a:spcPct val="100000"/>
              </a:lnSpc>
              <a:spcBef>
                <a:spcPts val="1000"/>
              </a:spcBef>
              <a:spcAft>
                <a:spcPts val="0"/>
              </a:spcAft>
              <a:buClr>
                <a:schemeClr val="dk2"/>
              </a:buClr>
              <a:buSzPts val="2000"/>
              <a:buFont typeface="Noto Sans Symbols"/>
              <a:buChar char="🞇"/>
            </a:pPr>
            <a:r>
              <a:rPr b="0" i="0" lang="en-US" sz="2000" u="none" cap="none" strike="noStrike">
                <a:solidFill>
                  <a:schemeClr val="dk1"/>
                </a:solidFill>
                <a:latin typeface="Verdana"/>
                <a:ea typeface="Verdana"/>
                <a:cs typeface="Verdana"/>
                <a:sym typeface="Verdana"/>
              </a:rPr>
              <a:t>ways in which individuals change over time (developmental).</a:t>
            </a:r>
            <a:endParaRPr b="0" i="0" sz="2000" u="none" cap="none" strike="noStrike">
              <a:solidFill>
                <a:schemeClr val="dk1"/>
              </a:solidFill>
              <a:latin typeface="Verdana"/>
              <a:ea typeface="Verdana"/>
              <a:cs typeface="Verdana"/>
              <a:sym typeface="Verdana"/>
            </a:endParaRPr>
          </a:p>
          <a:p>
            <a:pPr indent="-355600" lvl="0" marL="342900" marR="0" rtl="0" algn="l">
              <a:lnSpc>
                <a:spcPct val="100000"/>
              </a:lnSpc>
              <a:spcBef>
                <a:spcPts val="1000"/>
              </a:spcBef>
              <a:spcAft>
                <a:spcPts val="0"/>
              </a:spcAft>
              <a:buSzPts val="2000"/>
              <a:buChar char="🞇"/>
            </a:pPr>
            <a:r>
              <a:rPr lang="en-US" sz="2000"/>
              <a:t>Year 1 of AQA Psychology covers two specific topics </a:t>
            </a:r>
            <a:r>
              <a:rPr lang="en-US" sz="2000"/>
              <a:t>relating</a:t>
            </a:r>
            <a:r>
              <a:rPr lang="en-US" sz="2000"/>
              <a:t> to </a:t>
            </a:r>
            <a:r>
              <a:rPr lang="en-US" sz="2000"/>
              <a:t>individual</a:t>
            </a:r>
            <a:r>
              <a:rPr lang="en-US" sz="2000"/>
              <a:t> differences (Psychopathology) and developmental psychology (Attachment)</a:t>
            </a:r>
            <a:endParaRPr sz="2000"/>
          </a:p>
          <a:p>
            <a:pPr indent="-158750" lvl="1" marL="742950" marR="0" rtl="0" algn="l">
              <a:lnSpc>
                <a:spcPct val="100000"/>
              </a:lnSpc>
              <a:spcBef>
                <a:spcPts val="1000"/>
              </a:spcBef>
              <a:spcAft>
                <a:spcPts val="0"/>
              </a:spcAft>
              <a:buClr>
                <a:schemeClr val="dk2"/>
              </a:buClr>
              <a:buSzPts val="2000"/>
              <a:buFont typeface="Noto Sans Symbols"/>
              <a:buNone/>
            </a:pPr>
            <a:r>
              <a:t/>
            </a:r>
            <a:endParaRPr b="0" i="0" sz="2000" u="none" cap="none" strike="noStrike">
              <a:solidFill>
                <a:schemeClr val="dk1"/>
              </a:solidFill>
              <a:latin typeface="Verdana"/>
              <a:ea typeface="Verdana"/>
              <a:cs typeface="Verdana"/>
              <a:sym typeface="Verdana"/>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03" name="Shape 303"/>
        <p:cNvGrpSpPr/>
        <p:nvPr/>
      </p:nvGrpSpPr>
      <p:grpSpPr>
        <a:xfrm>
          <a:off x="0" y="0"/>
          <a:ext cx="0" cy="0"/>
          <a:chOff x="0" y="0"/>
          <a:chExt cx="0" cy="0"/>
        </a:xfrm>
      </p:grpSpPr>
      <p:sp>
        <p:nvSpPr>
          <p:cNvPr id="304" name="Google Shape;304;p35"/>
          <p:cNvSpPr txBox="1"/>
          <p:nvPr>
            <p:ph idx="4294967295" type="title"/>
          </p:nvPr>
        </p:nvSpPr>
        <p:spPr>
          <a:xfrm>
            <a:off x="1009650" y="676275"/>
            <a:ext cx="7124700" cy="923925"/>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3200"/>
              <a:buFont typeface="Verdana"/>
              <a:buNone/>
            </a:pPr>
            <a:r>
              <a:rPr b="1" i="0" lang="en-US" sz="3200" u="none">
                <a:solidFill>
                  <a:schemeClr val="dk1"/>
                </a:solidFill>
                <a:latin typeface="Verdana"/>
                <a:ea typeface="Verdana"/>
                <a:cs typeface="Verdana"/>
                <a:sym typeface="Verdana"/>
              </a:rPr>
              <a:t>The Citadel of Science</a:t>
            </a:r>
            <a:endParaRPr/>
          </a:p>
        </p:txBody>
      </p:sp>
      <p:sp>
        <p:nvSpPr>
          <p:cNvPr id="305" name="Google Shape;305;p35"/>
          <p:cNvSpPr txBox="1"/>
          <p:nvPr>
            <p:ph idx="4294967295" type="body"/>
          </p:nvPr>
        </p:nvSpPr>
        <p:spPr>
          <a:xfrm>
            <a:off x="1009650" y="1806575"/>
            <a:ext cx="7124700" cy="4052887"/>
          </a:xfrm>
          <a:prstGeom prst="rect">
            <a:avLst/>
          </a:prstGeom>
          <a:noFill/>
          <a:ln>
            <a:noFill/>
          </a:ln>
        </p:spPr>
        <p:txBody>
          <a:bodyPr anchorCtr="0" anchor="ctr" bIns="45700" lIns="91425" spcFirstLastPara="1" rIns="91425" wrap="square" tIns="45700">
            <a:noAutofit/>
          </a:bodyPr>
          <a:lstStyle/>
          <a:p>
            <a:pPr indent="-342900" lvl="0" marL="342900" marR="0" rtl="0" algn="l">
              <a:lnSpc>
                <a:spcPct val="100000"/>
              </a:lnSpc>
              <a:spcBef>
                <a:spcPts val="0"/>
              </a:spcBef>
              <a:spcAft>
                <a:spcPts val="0"/>
              </a:spcAft>
              <a:buClr>
                <a:schemeClr val="dk2"/>
              </a:buClr>
              <a:buSzPts val="2800"/>
              <a:buFont typeface="Noto Sans Symbols"/>
              <a:buChar char="🞇"/>
            </a:pPr>
            <a:r>
              <a:rPr b="0" i="0" lang="en-US" sz="2800" u="none">
                <a:solidFill>
                  <a:schemeClr val="dk1"/>
                </a:solidFill>
                <a:latin typeface="Verdana"/>
                <a:ea typeface="Verdana"/>
                <a:cs typeface="Verdana"/>
                <a:sym typeface="Verdana"/>
              </a:rPr>
              <a:t>Extending the buildings metaphor</a:t>
            </a:r>
            <a:endParaRPr/>
          </a:p>
          <a:p>
            <a:pPr indent="-342900" lvl="0" marL="342900" marR="0" rtl="0" algn="l">
              <a:lnSpc>
                <a:spcPct val="100000"/>
              </a:lnSpc>
              <a:spcBef>
                <a:spcPts val="1160"/>
              </a:spcBef>
              <a:spcAft>
                <a:spcPts val="0"/>
              </a:spcAft>
              <a:buClr>
                <a:schemeClr val="dk2"/>
              </a:buClr>
              <a:buSzPts val="2800"/>
              <a:buFont typeface="Noto Sans Symbols"/>
              <a:buChar char="🞇"/>
            </a:pPr>
            <a:r>
              <a:rPr b="0" i="0" lang="en-US" sz="2800" u="none">
                <a:solidFill>
                  <a:schemeClr val="dk1"/>
                </a:solidFill>
                <a:latin typeface="Verdana"/>
                <a:ea typeface="Verdana"/>
                <a:cs typeface="Verdana"/>
                <a:sym typeface="Verdana"/>
              </a:rPr>
              <a:t>different schools of thought or perspectives in psychology = the different styles of architecture that make up a city</a:t>
            </a:r>
            <a:endParaRPr/>
          </a:p>
          <a:p>
            <a:pPr indent="-342900" lvl="0" marL="342900" marR="0" rtl="0" algn="l">
              <a:lnSpc>
                <a:spcPct val="100000"/>
              </a:lnSpc>
              <a:spcBef>
                <a:spcPts val="1160"/>
              </a:spcBef>
              <a:spcAft>
                <a:spcPts val="0"/>
              </a:spcAft>
              <a:buClr>
                <a:schemeClr val="dk2"/>
              </a:buClr>
              <a:buSzPts val="2800"/>
              <a:buFont typeface="Noto Sans Symbols"/>
              <a:buChar char="🞇"/>
            </a:pPr>
            <a:r>
              <a:rPr b="0" i="0" lang="en-US" sz="2800" u="none">
                <a:solidFill>
                  <a:schemeClr val="dk1"/>
                </a:solidFill>
                <a:latin typeface="Verdana"/>
                <a:ea typeface="Verdana"/>
                <a:cs typeface="Verdana"/>
                <a:sym typeface="Verdana"/>
              </a:rPr>
              <a:t>there’s more than one way to hold a roof up! (support a theory) </a:t>
            </a:r>
            <a:endParaRPr/>
          </a:p>
          <a:p>
            <a:pPr indent="-165100" lvl="0" marL="342900" marR="0" rtl="0" algn="l">
              <a:lnSpc>
                <a:spcPct val="100000"/>
              </a:lnSpc>
              <a:spcBef>
                <a:spcPts val="1160"/>
              </a:spcBef>
              <a:spcAft>
                <a:spcPts val="0"/>
              </a:spcAft>
              <a:buClr>
                <a:schemeClr val="dk2"/>
              </a:buClr>
              <a:buSzPts val="2800"/>
              <a:buFont typeface="Noto Sans Symbols"/>
              <a:buNone/>
            </a:pPr>
            <a:r>
              <a:t/>
            </a:r>
            <a:endParaRPr b="0" i="0" sz="2800" u="none">
              <a:solidFill>
                <a:schemeClr val="dk1"/>
              </a:solidFill>
              <a:latin typeface="Verdana"/>
              <a:ea typeface="Verdana"/>
              <a:cs typeface="Verdana"/>
              <a:sym typeface="Verdana"/>
            </a:endParaRPr>
          </a:p>
        </p:txBody>
      </p:sp>
    </p:spTree>
  </p:cSld>
  <p:clrMapOvr>
    <a:masterClrMapping/>
  </p:clrMapOvr>
</p:sld>
</file>

<file path=ppt/theme/theme1.xml><?xml version="1.0" encoding="utf-8"?>
<a:theme xmlns:a="http://schemas.openxmlformats.org/drawingml/2006/main" xmlns:r="http://schemas.openxmlformats.org/officeDocument/2006/relationships" name="Default Design">
  <a:themeElements>
    <a:clrScheme name="Office">
      <a:dk1>
        <a:srgbClr val="FFFFFF"/>
      </a:dk1>
      <a:lt1>
        <a:srgbClr val="000000"/>
      </a:lt1>
      <a:dk2>
        <a:srgbClr val="FF9000"/>
      </a:dk2>
      <a:lt2>
        <a:srgbClr val="B01F0F"/>
      </a:lt2>
      <a:accent1>
        <a:srgbClr val="ED4600"/>
      </a:accent1>
      <a:accent2>
        <a:srgbClr val="C4D73F"/>
      </a:accent2>
      <a:accent3>
        <a:srgbClr val="000000"/>
      </a:accent3>
      <a:accent4>
        <a:srgbClr val="ED4600"/>
      </a:accent4>
      <a:accent5>
        <a:srgbClr val="C4D73F"/>
      </a:accent5>
      <a:accent6>
        <a:srgbClr val="000000"/>
      </a:accent6>
      <a:hlink>
        <a:srgbClr val="408080"/>
      </a:hlink>
      <a:folHlink>
        <a:srgbClr val="5EAEAE"/>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