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Lst>
  <p:sldSz cy="5143500" cx="9144000"/>
  <p:notesSz cx="6858000" cy="9144000"/>
  <p:embeddedFontLst>
    <p:embeddedFont>
      <p:font typeface="Comfortaa SemiBold"/>
      <p:regular r:id="rId69"/>
      <p:bold r:id="rId70"/>
    </p:embeddedFont>
    <p:embeddedFont>
      <p:font typeface="Proxima Nova"/>
      <p:regular r:id="rId71"/>
      <p:bold r:id="rId72"/>
      <p:italic r:id="rId73"/>
      <p:boldItalic r:id="rId74"/>
    </p:embeddedFont>
    <p:embeddedFont>
      <p:font typeface="Source Code Pro"/>
      <p:regular r:id="rId75"/>
      <p:bold r:id="rId76"/>
      <p:italic r:id="rId77"/>
      <p:boldItalic r:id="rId78"/>
    </p:embeddedFont>
    <p:embeddedFont>
      <p:font typeface="Pacifico"/>
      <p:regular r:id="rId79"/>
    </p:embeddedFont>
    <p:embeddedFont>
      <p:font typeface="Proxima Nova Semibold"/>
      <p:regular r:id="rId80"/>
      <p:bold r:id="rId81"/>
      <p:boldItalic r:id="rId82"/>
    </p:embeddedFont>
    <p:embeddedFont>
      <p:font typeface="Comfortaa"/>
      <p:regular r:id="rId83"/>
      <p:bold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C545559-AE22-4D46-9528-F392538F34FB}">
  <a:tblStyle styleId="{DC545559-AE22-4D46-9528-F392538F34F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Comfortaa-bold.fntdata"/><Relationship Id="rId83" Type="http://schemas.openxmlformats.org/officeDocument/2006/relationships/font" Target="fonts/Comfortaa-regular.fntdata"/><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ProximaNovaSemibold-regular.fntdata"/><Relationship Id="rId82" Type="http://schemas.openxmlformats.org/officeDocument/2006/relationships/font" Target="fonts/ProximaNovaSemibold-boldItalic.fntdata"/><Relationship Id="rId81" Type="http://schemas.openxmlformats.org/officeDocument/2006/relationships/font" Target="fonts/ProximaNova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ProximaNova-italic.fntdata"/><Relationship Id="rId72" Type="http://schemas.openxmlformats.org/officeDocument/2006/relationships/font" Target="fonts/ProximaNova-bold.fntdata"/><Relationship Id="rId31" Type="http://schemas.openxmlformats.org/officeDocument/2006/relationships/slide" Target="slides/slide24.xml"/><Relationship Id="rId75" Type="http://schemas.openxmlformats.org/officeDocument/2006/relationships/font" Target="fonts/SourceCodePro-regular.fntdata"/><Relationship Id="rId30" Type="http://schemas.openxmlformats.org/officeDocument/2006/relationships/slide" Target="slides/slide23.xml"/><Relationship Id="rId74" Type="http://schemas.openxmlformats.org/officeDocument/2006/relationships/font" Target="fonts/ProximaNova-boldItalic.fntdata"/><Relationship Id="rId33" Type="http://schemas.openxmlformats.org/officeDocument/2006/relationships/slide" Target="slides/slide26.xml"/><Relationship Id="rId77" Type="http://schemas.openxmlformats.org/officeDocument/2006/relationships/font" Target="fonts/SourceCodePro-italic.fntdata"/><Relationship Id="rId32" Type="http://schemas.openxmlformats.org/officeDocument/2006/relationships/slide" Target="slides/slide25.xml"/><Relationship Id="rId76" Type="http://schemas.openxmlformats.org/officeDocument/2006/relationships/font" Target="fonts/SourceCodePro-bold.fntdata"/><Relationship Id="rId35" Type="http://schemas.openxmlformats.org/officeDocument/2006/relationships/slide" Target="slides/slide28.xml"/><Relationship Id="rId79" Type="http://schemas.openxmlformats.org/officeDocument/2006/relationships/font" Target="fonts/Pacifico-regular.fntdata"/><Relationship Id="rId34" Type="http://schemas.openxmlformats.org/officeDocument/2006/relationships/slide" Target="slides/slide27.xml"/><Relationship Id="rId78" Type="http://schemas.openxmlformats.org/officeDocument/2006/relationships/font" Target="fonts/SourceCodePro-boldItalic.fntdata"/><Relationship Id="rId71" Type="http://schemas.openxmlformats.org/officeDocument/2006/relationships/font" Target="fonts/ProximaNova-regular.fntdata"/><Relationship Id="rId70" Type="http://schemas.openxmlformats.org/officeDocument/2006/relationships/font" Target="fonts/ComfortaaSemiBold-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ComfortaaSemiBold-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7" y="685800"/>
            <a:ext cx="6096299"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100" u="none" cap="none" strike="noStrike"/>
            </a:lvl1pPr>
            <a:lvl2pPr indent="-228600" lvl="1" marL="914400" marR="0" rtl="0" algn="l">
              <a:spcBef>
                <a:spcPts val="0"/>
              </a:spcBef>
              <a:spcAft>
                <a:spcPts val="0"/>
              </a:spcAft>
              <a:buSzPts val="1400"/>
              <a:buNone/>
              <a:defRPr b="0" i="0" sz="1100" u="none" cap="none" strike="noStrike"/>
            </a:lvl2pPr>
            <a:lvl3pPr indent="-228600" lvl="2" marL="1371600" marR="0" rtl="0" algn="l">
              <a:spcBef>
                <a:spcPts val="0"/>
              </a:spcBef>
              <a:spcAft>
                <a:spcPts val="0"/>
              </a:spcAft>
              <a:buSzPts val="1400"/>
              <a:buNone/>
              <a:defRPr b="0" i="0" sz="1100" u="none" cap="none" strike="noStrike"/>
            </a:lvl3pPr>
            <a:lvl4pPr indent="-228600" lvl="3" marL="1828800" marR="0" rtl="0" algn="l">
              <a:spcBef>
                <a:spcPts val="0"/>
              </a:spcBef>
              <a:spcAft>
                <a:spcPts val="0"/>
              </a:spcAft>
              <a:buSzPts val="1400"/>
              <a:buNone/>
              <a:defRPr b="0" i="0" sz="1100" u="none" cap="none" strike="noStrike"/>
            </a:lvl4pPr>
            <a:lvl5pPr indent="-228600" lvl="4" marL="2286000" marR="0" rtl="0" algn="l">
              <a:spcBef>
                <a:spcPts val="0"/>
              </a:spcBef>
              <a:spcAft>
                <a:spcPts val="0"/>
              </a:spcAft>
              <a:buSzPts val="1400"/>
              <a:buNone/>
              <a:defRPr b="0" i="0" sz="1100" u="none" cap="none" strike="noStrike"/>
            </a:lvl5pPr>
            <a:lvl6pPr indent="-228600" lvl="5" marL="2743200" marR="0" rtl="0" algn="l">
              <a:spcBef>
                <a:spcPts val="0"/>
              </a:spcBef>
              <a:spcAft>
                <a:spcPts val="0"/>
              </a:spcAft>
              <a:buSzPts val="1400"/>
              <a:buNone/>
              <a:defRPr b="0" i="0" sz="1100" u="none" cap="none" strike="noStrike"/>
            </a:lvl6pPr>
            <a:lvl7pPr indent="-228600" lvl="6" marL="3200400" marR="0" rtl="0" algn="l">
              <a:spcBef>
                <a:spcPts val="0"/>
              </a:spcBef>
              <a:spcAft>
                <a:spcPts val="0"/>
              </a:spcAft>
              <a:buSzPts val="1400"/>
              <a:buNone/>
              <a:defRPr b="0" i="0" sz="1100" u="none" cap="none" strike="noStrike"/>
            </a:lvl7pPr>
            <a:lvl8pPr indent="-228600" lvl="7" marL="3657600" marR="0" rtl="0" algn="l">
              <a:spcBef>
                <a:spcPts val="0"/>
              </a:spcBef>
              <a:spcAft>
                <a:spcPts val="0"/>
              </a:spcAft>
              <a:buSzPts val="1400"/>
              <a:buNone/>
              <a:defRPr b="0" i="0" sz="1100" u="none" cap="none" strike="noStrike"/>
            </a:lvl8pPr>
            <a:lvl9pPr indent="-228600" lvl="8" marL="4114800" marR="0" rtl="0" algn="l">
              <a:spcBef>
                <a:spcPts val="0"/>
              </a:spcBef>
              <a:spcAft>
                <a:spcPts val="0"/>
              </a:spcAft>
              <a:buSzPts val="1400"/>
              <a:buNone/>
              <a:defRPr b="0" i="0" sz="1100" u="none" cap="none" strike="noStrike"/>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906abb8a53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906abb8a53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SLIDES_API102931494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SLIDES_API102931494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Bell-Ringer or Do-Now</a:t>
            </a:r>
            <a:br>
              <a:rPr lang="en-GB"/>
            </a:br>
            <a:r>
              <a:rPr lang="en-GB"/>
              <a:t>Transitioning from the hallway into class can be a chaotic time. Use this slide to help students know what to expect as they come into the room, and change the instructions to fit your activity.</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solidFill>
                  <a:schemeClr val="dk1"/>
                </a:solidFill>
              </a:rPr>
              <a:t>🍐 This is a Pear Deck Text Slide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1100"/>
              <a:buNone/>
            </a:pPr>
            <a:r>
              <a:t/>
            </a:r>
            <a:endParaRPr/>
          </a:p>
        </p:txBody>
      </p:sp>
      <p:sp>
        <p:nvSpPr>
          <p:cNvPr id="197" name="Google Shape;197;p2:notes"/>
          <p:cNvSpPr/>
          <p:nvPr>
            <p:ph idx="2" type="sldImg"/>
          </p:nvPr>
        </p:nvSpPr>
        <p:spPr>
          <a:xfrm>
            <a:off x="381187" y="685800"/>
            <a:ext cx="6096299"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adf318d8a0_0_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adf318d8a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adf318d8a0_0_6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adf318d8a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adf318d8a0_0_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adf318d8a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Web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adf318d8a0_0_5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adf318d8a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adf318d8a0_0_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adf318d8a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c88b453a1f_0_4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c88b453a1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c88b453a1f_0_9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c88b453a1f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adf318d8a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adf318d8a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adf318d8a0_0_8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adf318d8a0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0e3836f550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0e3836f5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c88b453a1f_0_19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c88b453a1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0e3836f550_0_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0e3836f55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0e3836f550_0_1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10e3836f55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10e3836f550_0_2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10e3836f55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a588404250_0_0: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a5884042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adf318d8a0_0_7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adf318d8a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SLIDES_API165597903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SLIDES_API165597903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Temperature Check</a:t>
            </a:r>
            <a:endParaRPr b="1">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WIth this slide, you can get a quick idea of how your students are feeling about the pace of the lesson. Getting consensus before moving on helps ensure everyone is still with you, and identify the students who might need extra attention.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This is a Pear Deck Draggable™ Slide.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To edit the type of question, go back to the "Ask Students a Question" in the Pear Deck sidebar.</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a1b4b45ace_0_22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a1b4b45ace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0e3836f550_0_2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10e3836f55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c88b453a1f_0_5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c88b453a1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SLIDES_API121690937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SLIDES_API121690937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Temperature Check</a:t>
            </a:r>
            <a:endParaRPr b="1">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WIth this slide, you can get a quick idea of how your students are feeling about the pace of the lesson. Getting consensus before moving on helps ensure everyone is still with you, and identify the students who might need extra attention.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This is a Pear Deck Draggable™ Slide.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To edit the type of question, go back to the "Ask Students a Question" in the Pear Deck sidebar.</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adf318d8a0_0_8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adf318d8a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c88b453a1f_0_11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c88b453a1f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adf318d8a0_0_9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adf318d8a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c88b453a1f_0_8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c88b453a1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SLIDES_API7770430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SLIDES_API7770430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Graph Paper</a:t>
            </a:r>
            <a:endParaRPr b="1">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Change the numbers and/or scale of the graph and insert a prompt. Students will be able to draw lines or shade in areas as appropriate.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Drawing Slide </a:t>
            </a:r>
            <a:endParaRPr>
              <a:solidFill>
                <a:schemeClr val="dk1"/>
              </a:solidFill>
            </a:endParaRPr>
          </a:p>
          <a:p>
            <a:pPr indent="0" lvl="0" marL="0" rtl="0" algn="l">
              <a:spcBef>
                <a:spcPts val="0"/>
              </a:spcBef>
              <a:spcAft>
                <a:spcPts val="0"/>
              </a:spcAft>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a1b4b45ace_0_1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a1b4b45ace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c88b453a1f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c88b453a1f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Graph Paper</a:t>
            </a:r>
            <a:endParaRPr b="1">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Change the numbers and/or scale of the graph and insert a prompt. Students will be able to draw lines or shade in areas as appropriate.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Drawing Slide </a:t>
            </a:r>
            <a:endParaRPr>
              <a:solidFill>
                <a:schemeClr val="dk1"/>
              </a:solidFill>
            </a:endParaRPr>
          </a:p>
          <a:p>
            <a:pPr indent="0" lvl="0" marL="0" rtl="0" algn="l">
              <a:spcBef>
                <a:spcPts val="0"/>
              </a:spcBef>
              <a:spcAft>
                <a:spcPts val="0"/>
              </a:spcAft>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c88b453a1f_0_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c88b453a1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SLIDES_API9655748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SLIDES_API9655748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this template to help students become adept at identifying different types of sources and become more familiar with the types of sources available when doing their own research. To use this template, insert your own excerpt or otherwise direct students to the source you want them to evaluate.</a:t>
            </a:r>
            <a:endParaRPr/>
          </a:p>
          <a:p>
            <a:pPr indent="0" lvl="0" marL="0" rtl="0" algn="l">
              <a:spcBef>
                <a:spcPts val="0"/>
              </a:spcBef>
              <a:spcAft>
                <a:spcPts val="0"/>
              </a:spcAft>
              <a:buNone/>
            </a:pPr>
            <a:r>
              <a:rPr lang="en-GB"/>
              <a:t>🍐 This is a Pear Deck Multiple Choice Slide. Your current options are: A: Primary, B: Secondary, C: Tertiary, </a:t>
            </a:r>
            <a:endParaRPr/>
          </a:p>
          <a:p>
            <a:pPr indent="0" lvl="0" marL="0" rtl="0" algn="l">
              <a:spcBef>
                <a:spcPts val="0"/>
              </a:spcBef>
              <a:spcAft>
                <a:spcPts val="0"/>
              </a:spcAft>
              <a:buNone/>
            </a:pPr>
            <a:r>
              <a:rPr lang="en-GB"/>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adf318d8a0_0_31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adf318d8a0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SLIDES_API152953839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SLIDES_API152953839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Mind Map</a:t>
            </a:r>
            <a:endParaRPr b="1">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Starting with a central idea, give students time to branch out their thoughts visually to help build connections.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This is a Pear Deck Drawing Slide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 To edit the type of question, go back to the "Ask Students a Question" in the Pear Deck sidebar.</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adf318d8a0_0_36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adf318d8a0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900">
                <a:latin typeface="Calibri"/>
                <a:ea typeface="Calibri"/>
                <a:cs typeface="Calibri"/>
                <a:sym typeface="Calibri"/>
              </a:rPr>
              <a:t>Students to describe each group.</a:t>
            </a:r>
            <a:endParaRPr sz="1900">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adf318d8a0_0_40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adf318d8a0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c88b453a1f_0_8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c88b453a1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c88b453a1f_0_12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c88b453a1f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c88b453a1f_0_19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c88b453a1f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c88b453a1f_0_17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c88b453a1f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adf318d8a0_0_3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adf318d8a0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adf318d8a0_0_29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adf318d8a0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Font typeface="Calibri"/>
              <a:buChar char="●"/>
            </a:pPr>
            <a:r>
              <a:rPr lang="en-GB" sz="1400">
                <a:solidFill>
                  <a:schemeClr val="dk1"/>
                </a:solidFill>
                <a:highlight>
                  <a:srgbClr val="FFFFFF"/>
                </a:highlight>
                <a:latin typeface="Calibri"/>
                <a:ea typeface="Calibri"/>
                <a:cs typeface="Calibri"/>
                <a:sym typeface="Calibri"/>
              </a:rPr>
              <a:t>Group 1 – judge the gender of each image.</a:t>
            </a:r>
            <a:endParaRPr sz="1400">
              <a:solidFill>
                <a:schemeClr val="dk1"/>
              </a:solidFill>
              <a:highlight>
                <a:srgbClr val="FFFFFF"/>
              </a:highlight>
              <a:latin typeface="Calibri"/>
              <a:ea typeface="Calibri"/>
              <a:cs typeface="Calibri"/>
              <a:sym typeface="Calibri"/>
            </a:endParaRPr>
          </a:p>
          <a:p>
            <a:pPr indent="-317500" lvl="0" marL="457200" rtl="0" algn="l">
              <a:lnSpc>
                <a:spcPct val="100000"/>
              </a:lnSpc>
              <a:spcBef>
                <a:spcPts val="0"/>
              </a:spcBef>
              <a:spcAft>
                <a:spcPts val="0"/>
              </a:spcAft>
              <a:buClr>
                <a:schemeClr val="dk1"/>
              </a:buClr>
              <a:buSzPts val="1400"/>
              <a:buFont typeface="Calibri"/>
              <a:buChar char="●"/>
            </a:pPr>
            <a:r>
              <a:rPr lang="en-GB" sz="1400">
                <a:solidFill>
                  <a:schemeClr val="dk1"/>
                </a:solidFill>
                <a:highlight>
                  <a:srgbClr val="FFFFFF"/>
                </a:highlight>
                <a:latin typeface="Calibri"/>
                <a:ea typeface="Calibri"/>
                <a:cs typeface="Calibri"/>
                <a:sym typeface="Calibri"/>
              </a:rPr>
              <a:t>Group 1,3,4 – questionnaire to measure their AQ.</a:t>
            </a:r>
            <a:endParaRPr sz="1400">
              <a:solidFill>
                <a:schemeClr val="dk1"/>
              </a:solidFill>
              <a:highlight>
                <a:srgbClr val="FFFFFF"/>
              </a:highlight>
              <a:latin typeface="Calibri"/>
              <a:ea typeface="Calibri"/>
              <a:cs typeface="Calibri"/>
              <a:sym typeface="Calibri"/>
            </a:endParaRPr>
          </a:p>
          <a:p>
            <a:pPr indent="0" lvl="0" marL="0" rtl="0" algn="l">
              <a:spcBef>
                <a:spcPts val="230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adf318d8a0_0_30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adf318d8a0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Font typeface="Calibri"/>
              <a:buChar char="●"/>
            </a:pPr>
            <a:r>
              <a:rPr lang="en-GB" sz="1400">
                <a:solidFill>
                  <a:schemeClr val="dk1"/>
                </a:solidFill>
                <a:highlight>
                  <a:srgbClr val="FFFFFF"/>
                </a:highlight>
                <a:latin typeface="Calibri"/>
                <a:ea typeface="Calibri"/>
                <a:cs typeface="Calibri"/>
                <a:sym typeface="Calibri"/>
              </a:rPr>
              <a:t>Group 1 – judge the gender of each image.</a:t>
            </a:r>
            <a:endParaRPr sz="1400">
              <a:solidFill>
                <a:schemeClr val="dk1"/>
              </a:solidFill>
              <a:highlight>
                <a:srgbClr val="FFFFFF"/>
              </a:highlight>
              <a:latin typeface="Calibri"/>
              <a:ea typeface="Calibri"/>
              <a:cs typeface="Calibri"/>
              <a:sym typeface="Calibri"/>
            </a:endParaRPr>
          </a:p>
          <a:p>
            <a:pPr indent="-317500" lvl="0" marL="457200" rtl="0" algn="l">
              <a:lnSpc>
                <a:spcPct val="100000"/>
              </a:lnSpc>
              <a:spcBef>
                <a:spcPts val="0"/>
              </a:spcBef>
              <a:spcAft>
                <a:spcPts val="0"/>
              </a:spcAft>
              <a:buClr>
                <a:schemeClr val="dk1"/>
              </a:buClr>
              <a:buSzPts val="1400"/>
              <a:buFont typeface="Calibri"/>
              <a:buChar char="●"/>
            </a:pPr>
            <a:r>
              <a:rPr lang="en-GB" sz="1400">
                <a:solidFill>
                  <a:schemeClr val="dk1"/>
                </a:solidFill>
                <a:highlight>
                  <a:srgbClr val="FFFFFF"/>
                </a:highlight>
                <a:latin typeface="Calibri"/>
                <a:ea typeface="Calibri"/>
                <a:cs typeface="Calibri"/>
                <a:sym typeface="Calibri"/>
              </a:rPr>
              <a:t>Group 1,3,4 – questionnaire to measure their AQ.</a:t>
            </a:r>
            <a:endParaRPr sz="1400">
              <a:solidFill>
                <a:schemeClr val="dk1"/>
              </a:solidFill>
              <a:highlight>
                <a:srgbClr val="FFFFFF"/>
              </a:highlight>
              <a:latin typeface="Calibri"/>
              <a:ea typeface="Calibri"/>
              <a:cs typeface="Calibri"/>
              <a:sym typeface="Calibri"/>
            </a:endParaRPr>
          </a:p>
          <a:p>
            <a:pPr indent="0" lvl="0" marL="0" rtl="0" algn="l">
              <a:spcBef>
                <a:spcPts val="230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c88b453a1f_0_7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c88b453a1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c88b453a1f_0_10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c88b453a1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c88b453a1f_0_6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c88b453a1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c88b453a1f_0_10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c88b453a1f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a1b4b45ace_0_36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a1b4b45ace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a588404250_0_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a58840425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adf318d8a0_0_47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adf318d8a0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c88b453a1f_0_11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c88b453a1f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c88b453a1f_0_67: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c88b453a1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c88b453a1f_0_131: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c88b453a1f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c88b453a1f_0_13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c88b453a1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c88b453a1f_0_14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c88b453a1f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c88b453a1f_0_15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c88b453a1f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c88b453a1f_0_159: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c88b453a1f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SLIDES_API46726762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SLIDES_API46726762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this template to encourage spatial awareness and geographic thinking.  For younger students, start with a map of a place they know. Like their neighborhood, or home.  For older students, help them think about different ways of portraying information.  What will the map be used for - to help someone navigate, to display demographic data?  </a:t>
            </a:r>
            <a:endParaRPr/>
          </a:p>
          <a:p>
            <a:pPr indent="0" lvl="0" marL="0" rtl="0" algn="l">
              <a:spcBef>
                <a:spcPts val="0"/>
              </a:spcBef>
              <a:spcAft>
                <a:spcPts val="0"/>
              </a:spcAft>
              <a:buNone/>
            </a:pPr>
            <a:r>
              <a:rPr lang="en-GB"/>
              <a:t>🍐 This is a Pear Deck Drawing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c88b453a1f_0_173: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c88b453a1f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c88b453a1f_0_184: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c88b453a1f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1597818"/>
            <a:ext cx="7772400" cy="11025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Calibri"/>
              <a:buNone/>
              <a:defRPr/>
            </a:lvl1pPr>
            <a:lvl2pPr lvl="1" marR="0" algn="l">
              <a:spcBef>
                <a:spcPts val="0"/>
              </a:spcBef>
              <a:spcAft>
                <a:spcPts val="0"/>
              </a:spcAft>
              <a:buSzPts val="1400"/>
              <a:buNone/>
              <a:defRPr/>
            </a:lvl2pPr>
            <a:lvl3pPr lvl="2" marR="0" algn="l">
              <a:spcBef>
                <a:spcPts val="0"/>
              </a:spcBef>
              <a:spcAft>
                <a:spcPts val="0"/>
              </a:spcAft>
              <a:buSzPts val="1400"/>
              <a:buNone/>
              <a:defRPr/>
            </a:lvl3pPr>
            <a:lvl4pPr lvl="3" marR="0" algn="l">
              <a:spcBef>
                <a:spcPts val="0"/>
              </a:spcBef>
              <a:spcAft>
                <a:spcPts val="0"/>
              </a:spcAft>
              <a:buSzPts val="1400"/>
              <a:buNone/>
              <a:defRPr/>
            </a:lvl4pPr>
            <a:lvl5pPr lvl="4" marR="0" algn="l">
              <a:spcBef>
                <a:spcPts val="0"/>
              </a:spcBef>
              <a:spcAft>
                <a:spcPts val="0"/>
              </a:spcAft>
              <a:buSzPts val="1400"/>
              <a:buNone/>
              <a:defRPr/>
            </a:lvl5pPr>
            <a:lvl6pPr lvl="5" marR="0" algn="l">
              <a:spcBef>
                <a:spcPts val="0"/>
              </a:spcBef>
              <a:spcAft>
                <a:spcPts val="0"/>
              </a:spcAft>
              <a:buSzPts val="1400"/>
              <a:buNone/>
              <a:defRPr/>
            </a:lvl6pPr>
            <a:lvl7pPr lvl="6" marR="0" algn="l">
              <a:spcBef>
                <a:spcPts val="0"/>
              </a:spcBef>
              <a:spcAft>
                <a:spcPts val="0"/>
              </a:spcAft>
              <a:buSzPts val="1400"/>
              <a:buNone/>
              <a:defRPr/>
            </a:lvl7pPr>
            <a:lvl8pPr lvl="7" marR="0" algn="l">
              <a:spcBef>
                <a:spcPts val="0"/>
              </a:spcBef>
              <a:spcAft>
                <a:spcPts val="0"/>
              </a:spcAft>
              <a:buSzPts val="1400"/>
              <a:buNone/>
              <a:defRPr/>
            </a:lvl8pPr>
            <a:lvl9pPr lvl="8" marR="0" algn="l">
              <a:spcBef>
                <a:spcPts val="0"/>
              </a:spcBef>
              <a:spcAft>
                <a:spcPts val="0"/>
              </a:spcAft>
              <a:buSzPts val="1400"/>
              <a:buNone/>
              <a:defRPr/>
            </a:lvl9pPr>
          </a:lstStyle>
          <a:p/>
        </p:txBody>
      </p:sp>
      <p:sp>
        <p:nvSpPr>
          <p:cNvPr id="13" name="Google Shape;13;p2"/>
          <p:cNvSpPr txBox="1"/>
          <p:nvPr>
            <p:ph idx="1" type="subTitle"/>
          </p:nvPr>
        </p:nvSpPr>
        <p:spPr>
          <a:xfrm>
            <a:off x="1371600" y="2914650"/>
            <a:ext cx="6400799" cy="1314599"/>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640"/>
              </a:spcBef>
              <a:spcAft>
                <a:spcPts val="0"/>
              </a:spcAft>
              <a:buClr>
                <a:srgbClr val="888888"/>
              </a:buClr>
              <a:buSzPts val="1400"/>
              <a:buFont typeface="Calibri"/>
              <a:buNone/>
              <a:defRPr/>
            </a:lvl1pPr>
            <a:lvl2pPr lvl="1" marR="0" algn="ctr">
              <a:lnSpc>
                <a:spcPct val="100000"/>
              </a:lnSpc>
              <a:spcBef>
                <a:spcPts val="560"/>
              </a:spcBef>
              <a:spcAft>
                <a:spcPts val="0"/>
              </a:spcAft>
              <a:buClr>
                <a:srgbClr val="888888"/>
              </a:buClr>
              <a:buSzPts val="1400"/>
              <a:buFont typeface="Calibri"/>
              <a:buNone/>
              <a:defRPr/>
            </a:lvl2pPr>
            <a:lvl3pPr lvl="2" marR="0" algn="ctr">
              <a:lnSpc>
                <a:spcPct val="100000"/>
              </a:lnSpc>
              <a:spcBef>
                <a:spcPts val="480"/>
              </a:spcBef>
              <a:spcAft>
                <a:spcPts val="0"/>
              </a:spcAft>
              <a:buClr>
                <a:srgbClr val="888888"/>
              </a:buClr>
              <a:buSzPts val="1400"/>
              <a:buFont typeface="Calibri"/>
              <a:buNone/>
              <a:defRPr/>
            </a:lvl3pPr>
            <a:lvl4pPr lvl="3" marR="0" algn="ctr">
              <a:lnSpc>
                <a:spcPct val="100000"/>
              </a:lnSpc>
              <a:spcBef>
                <a:spcPts val="400"/>
              </a:spcBef>
              <a:spcAft>
                <a:spcPts val="0"/>
              </a:spcAft>
              <a:buClr>
                <a:srgbClr val="888888"/>
              </a:buClr>
              <a:buSzPts val="1400"/>
              <a:buFont typeface="Calibri"/>
              <a:buNone/>
              <a:defRPr/>
            </a:lvl4pPr>
            <a:lvl5pPr lvl="4" marR="0" algn="ctr">
              <a:lnSpc>
                <a:spcPct val="100000"/>
              </a:lnSpc>
              <a:spcBef>
                <a:spcPts val="400"/>
              </a:spcBef>
              <a:spcAft>
                <a:spcPts val="0"/>
              </a:spcAft>
              <a:buClr>
                <a:srgbClr val="888888"/>
              </a:buClr>
              <a:buSzPts val="1400"/>
              <a:buFont typeface="Calibri"/>
              <a:buNone/>
              <a:defRPr/>
            </a:lvl5pPr>
            <a:lvl6pPr lvl="5" marR="0" algn="ctr">
              <a:lnSpc>
                <a:spcPct val="100000"/>
              </a:lnSpc>
              <a:spcBef>
                <a:spcPts val="400"/>
              </a:spcBef>
              <a:spcAft>
                <a:spcPts val="0"/>
              </a:spcAft>
              <a:buClr>
                <a:srgbClr val="888888"/>
              </a:buClr>
              <a:buSzPts val="1400"/>
              <a:buFont typeface="Calibri"/>
              <a:buNone/>
              <a:defRPr/>
            </a:lvl6pPr>
            <a:lvl7pPr lvl="6" marR="0" algn="ctr">
              <a:lnSpc>
                <a:spcPct val="100000"/>
              </a:lnSpc>
              <a:spcBef>
                <a:spcPts val="400"/>
              </a:spcBef>
              <a:spcAft>
                <a:spcPts val="0"/>
              </a:spcAft>
              <a:buClr>
                <a:srgbClr val="888888"/>
              </a:buClr>
              <a:buSzPts val="1400"/>
              <a:buFont typeface="Calibri"/>
              <a:buNone/>
              <a:defRPr/>
            </a:lvl7pPr>
            <a:lvl8pPr lvl="7" marR="0" algn="ctr">
              <a:lnSpc>
                <a:spcPct val="100000"/>
              </a:lnSpc>
              <a:spcBef>
                <a:spcPts val="400"/>
              </a:spcBef>
              <a:spcAft>
                <a:spcPts val="0"/>
              </a:spcAft>
              <a:buClr>
                <a:srgbClr val="888888"/>
              </a:buClr>
              <a:buSzPts val="1400"/>
              <a:buFont typeface="Calibri"/>
              <a:buNone/>
              <a:defRPr/>
            </a:lvl8pPr>
            <a:lvl9pPr lvl="8" marR="0" algn="ctr">
              <a:lnSpc>
                <a:spcPct val="100000"/>
              </a:lnSpc>
              <a:spcBef>
                <a:spcPts val="400"/>
              </a:spcBef>
              <a:spcAft>
                <a:spcPts val="0"/>
              </a:spcAft>
              <a:buClr>
                <a:srgbClr val="888888"/>
              </a:buClr>
              <a:buSzPts val="1400"/>
              <a:buFont typeface="Calibri"/>
              <a:buNone/>
              <a:defRPr/>
            </a:lvl9pPr>
          </a:lstStyle>
          <a:p/>
        </p:txBody>
      </p:sp>
      <p:sp>
        <p:nvSpPr>
          <p:cNvPr id="14" name="Google Shape;14;p2"/>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15" name="Google Shape;15;p2"/>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16" name="Google Shape;16;p2"/>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40"/>
              </a:spcBef>
              <a:spcAft>
                <a:spcPts val="0"/>
              </a:spcAft>
              <a:buClr>
                <a:schemeClr val="dk1"/>
              </a:buClr>
              <a:buSzPts val="1400"/>
              <a:buFont typeface="Calibri"/>
              <a:buChar char="•"/>
              <a:defRPr/>
            </a:lvl1pPr>
            <a:lvl2pPr indent="-317500" lvl="1" marL="914400" algn="l">
              <a:lnSpc>
                <a:spcPct val="100000"/>
              </a:lnSpc>
              <a:spcBef>
                <a:spcPts val="560"/>
              </a:spcBef>
              <a:spcAft>
                <a:spcPts val="0"/>
              </a:spcAft>
              <a:buClr>
                <a:schemeClr val="dk1"/>
              </a:buClr>
              <a:buSzPts val="1400"/>
              <a:buFont typeface="Calibri"/>
              <a:buChar char="–"/>
              <a:defRPr/>
            </a:lvl2pPr>
            <a:lvl3pPr indent="-317500" lvl="2" marL="1371600" algn="l">
              <a:lnSpc>
                <a:spcPct val="100000"/>
              </a:lnSpc>
              <a:spcBef>
                <a:spcPts val="480"/>
              </a:spcBef>
              <a:spcAft>
                <a:spcPts val="0"/>
              </a:spcAft>
              <a:buClr>
                <a:schemeClr val="dk1"/>
              </a:buClr>
              <a:buSzPts val="1400"/>
              <a:buFont typeface="Calibri"/>
              <a:buChar char="•"/>
              <a:defRPr/>
            </a:lvl3pPr>
            <a:lvl4pPr indent="-317500" lvl="3" marL="1828800" algn="l">
              <a:lnSpc>
                <a:spcPct val="100000"/>
              </a:lnSpc>
              <a:spcBef>
                <a:spcPts val="400"/>
              </a:spcBef>
              <a:spcAft>
                <a:spcPts val="0"/>
              </a:spcAft>
              <a:buClr>
                <a:schemeClr val="dk1"/>
              </a:buClr>
              <a:buSzPts val="1400"/>
              <a:buFont typeface="Calibri"/>
              <a:buChar char="–"/>
              <a:defRPr/>
            </a:lvl4pPr>
            <a:lvl5pPr indent="-317500" lvl="4" marL="2286000" algn="l">
              <a:lnSpc>
                <a:spcPct val="100000"/>
              </a:lnSpc>
              <a:spcBef>
                <a:spcPts val="400"/>
              </a:spcBef>
              <a:spcAft>
                <a:spcPts val="0"/>
              </a:spcAft>
              <a:buClr>
                <a:schemeClr val="dk1"/>
              </a:buClr>
              <a:buSzPts val="1400"/>
              <a:buFont typeface="Calibri"/>
              <a:buChar char="»"/>
              <a:defRPr/>
            </a:lvl5pPr>
            <a:lvl6pPr indent="-317500" lvl="5" marL="2743200" algn="l">
              <a:lnSpc>
                <a:spcPct val="100000"/>
              </a:lnSpc>
              <a:spcBef>
                <a:spcPts val="400"/>
              </a:spcBef>
              <a:spcAft>
                <a:spcPts val="0"/>
              </a:spcAft>
              <a:buClr>
                <a:schemeClr val="dk1"/>
              </a:buClr>
              <a:buSzPts val="1400"/>
              <a:buFont typeface="Calibri"/>
              <a:buChar char="•"/>
              <a:defRPr/>
            </a:lvl6pPr>
            <a:lvl7pPr indent="-317500" lvl="6" marL="3200400" algn="l">
              <a:lnSpc>
                <a:spcPct val="100000"/>
              </a:lnSpc>
              <a:spcBef>
                <a:spcPts val="400"/>
              </a:spcBef>
              <a:spcAft>
                <a:spcPts val="0"/>
              </a:spcAft>
              <a:buClr>
                <a:schemeClr val="dk1"/>
              </a:buClr>
              <a:buSzPts val="1400"/>
              <a:buFont typeface="Calibri"/>
              <a:buChar char="•"/>
              <a:defRPr/>
            </a:lvl7pPr>
            <a:lvl8pPr indent="-317500" lvl="7" marL="3657600" algn="l">
              <a:lnSpc>
                <a:spcPct val="100000"/>
              </a:lnSpc>
              <a:spcBef>
                <a:spcPts val="400"/>
              </a:spcBef>
              <a:spcAft>
                <a:spcPts val="0"/>
              </a:spcAft>
              <a:buClr>
                <a:schemeClr val="dk1"/>
              </a:buClr>
              <a:buSzPts val="1400"/>
              <a:buFont typeface="Calibri"/>
              <a:buChar char="•"/>
              <a:defRPr/>
            </a:lvl8pPr>
            <a:lvl9pPr indent="-317500" lvl="8" marL="4114800" algn="l">
              <a:lnSpc>
                <a:spcPct val="100000"/>
              </a:lnSpc>
              <a:spcBef>
                <a:spcPts val="400"/>
              </a:spcBef>
              <a:spcAft>
                <a:spcPts val="0"/>
              </a:spcAft>
              <a:buClr>
                <a:schemeClr val="dk1"/>
              </a:buClr>
              <a:buSzPts val="1400"/>
              <a:buFont typeface="Calibri"/>
              <a:buChar char="•"/>
              <a:defRPr/>
            </a:lvl9pPr>
          </a:lstStyle>
          <a:p/>
        </p:txBody>
      </p:sp>
      <p:sp>
        <p:nvSpPr>
          <p:cNvPr id="20" name="Google Shape;20;p3"/>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21" name="Google Shape;21;p3"/>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22" name="Google Shape;22;p3"/>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4"/>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25" name="Google Shape;25;p4"/>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26" name="Google Shape;26;p4"/>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2" y="3305175"/>
            <a:ext cx="7772400" cy="1021499"/>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 type="body"/>
          </p:nvPr>
        </p:nvSpPr>
        <p:spPr>
          <a:xfrm>
            <a:off x="722312" y="2180034"/>
            <a:ext cx="7772400" cy="1125000"/>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Clr>
                <a:srgbClr val="888888"/>
              </a:buClr>
              <a:buSzPts val="1400"/>
              <a:buFont typeface="Calibri"/>
              <a:buNone/>
              <a:defRPr/>
            </a:lvl1pPr>
            <a:lvl2pPr indent="-228600" lvl="1" marL="914400" algn="l">
              <a:lnSpc>
                <a:spcPct val="100000"/>
              </a:lnSpc>
              <a:spcBef>
                <a:spcPts val="0"/>
              </a:spcBef>
              <a:spcAft>
                <a:spcPts val="0"/>
              </a:spcAft>
              <a:buClr>
                <a:srgbClr val="888888"/>
              </a:buClr>
              <a:buSzPts val="1400"/>
              <a:buFont typeface="Calibri"/>
              <a:buNone/>
              <a:defRPr/>
            </a:lvl2pPr>
            <a:lvl3pPr indent="-228600" lvl="2" marL="1371600" algn="l">
              <a:lnSpc>
                <a:spcPct val="100000"/>
              </a:lnSpc>
              <a:spcBef>
                <a:spcPts val="0"/>
              </a:spcBef>
              <a:spcAft>
                <a:spcPts val="0"/>
              </a:spcAft>
              <a:buClr>
                <a:srgbClr val="888888"/>
              </a:buClr>
              <a:buSzPts val="1400"/>
              <a:buFont typeface="Calibri"/>
              <a:buNone/>
              <a:defRPr/>
            </a:lvl3pPr>
            <a:lvl4pPr indent="-228600" lvl="3" marL="1828800" algn="l">
              <a:lnSpc>
                <a:spcPct val="100000"/>
              </a:lnSpc>
              <a:spcBef>
                <a:spcPts val="0"/>
              </a:spcBef>
              <a:spcAft>
                <a:spcPts val="0"/>
              </a:spcAft>
              <a:buClr>
                <a:srgbClr val="888888"/>
              </a:buClr>
              <a:buSzPts val="1400"/>
              <a:buFont typeface="Calibri"/>
              <a:buNone/>
              <a:defRPr/>
            </a:lvl4pPr>
            <a:lvl5pPr indent="-228600" lvl="4" marL="2286000" algn="l">
              <a:lnSpc>
                <a:spcPct val="100000"/>
              </a:lnSpc>
              <a:spcBef>
                <a:spcPts val="0"/>
              </a:spcBef>
              <a:spcAft>
                <a:spcPts val="0"/>
              </a:spcAft>
              <a:buClr>
                <a:srgbClr val="888888"/>
              </a:buClr>
              <a:buSzPts val="1400"/>
              <a:buFont typeface="Calibri"/>
              <a:buNone/>
              <a:defRPr/>
            </a:lvl5pPr>
            <a:lvl6pPr indent="-228600" lvl="5" marL="2743200" algn="l">
              <a:lnSpc>
                <a:spcPct val="100000"/>
              </a:lnSpc>
              <a:spcBef>
                <a:spcPts val="0"/>
              </a:spcBef>
              <a:spcAft>
                <a:spcPts val="0"/>
              </a:spcAft>
              <a:buClr>
                <a:srgbClr val="888888"/>
              </a:buClr>
              <a:buSzPts val="1400"/>
              <a:buFont typeface="Calibri"/>
              <a:buNone/>
              <a:defRPr/>
            </a:lvl6pPr>
            <a:lvl7pPr indent="-228600" lvl="6" marL="3200400" algn="l">
              <a:lnSpc>
                <a:spcPct val="100000"/>
              </a:lnSpc>
              <a:spcBef>
                <a:spcPts val="0"/>
              </a:spcBef>
              <a:spcAft>
                <a:spcPts val="0"/>
              </a:spcAft>
              <a:buClr>
                <a:srgbClr val="888888"/>
              </a:buClr>
              <a:buSzPts val="1400"/>
              <a:buFont typeface="Calibri"/>
              <a:buNone/>
              <a:defRPr/>
            </a:lvl7pPr>
            <a:lvl8pPr indent="-228600" lvl="7" marL="3657600" algn="l">
              <a:lnSpc>
                <a:spcPct val="100000"/>
              </a:lnSpc>
              <a:spcBef>
                <a:spcPts val="0"/>
              </a:spcBef>
              <a:spcAft>
                <a:spcPts val="0"/>
              </a:spcAft>
              <a:buClr>
                <a:srgbClr val="888888"/>
              </a:buClr>
              <a:buSzPts val="1400"/>
              <a:buFont typeface="Calibri"/>
              <a:buNone/>
              <a:defRPr/>
            </a:lvl8pPr>
            <a:lvl9pPr indent="-228600" lvl="8" marL="4114800" algn="l">
              <a:lnSpc>
                <a:spcPct val="100000"/>
              </a:lnSpc>
              <a:spcBef>
                <a:spcPts val="0"/>
              </a:spcBef>
              <a:spcAft>
                <a:spcPts val="0"/>
              </a:spcAft>
              <a:buClr>
                <a:srgbClr val="888888"/>
              </a:buClr>
              <a:buSzPts val="1400"/>
              <a:buFont typeface="Calibri"/>
              <a:buNone/>
              <a:defRPr/>
            </a:lvl9pPr>
          </a:lstStyle>
          <a:p/>
        </p:txBody>
      </p:sp>
      <p:sp>
        <p:nvSpPr>
          <p:cNvPr id="30" name="Google Shape;30;p5"/>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31" name="Google Shape;31;p5"/>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32" name="Google Shape;32;p5"/>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 type="body"/>
          </p:nvPr>
        </p:nvSpPr>
        <p:spPr>
          <a:xfrm>
            <a:off x="457200" y="1200150"/>
            <a:ext cx="4038599" cy="33945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36" name="Google Shape;36;p6"/>
          <p:cNvSpPr txBox="1"/>
          <p:nvPr>
            <p:ph idx="2" type="body"/>
          </p:nvPr>
        </p:nvSpPr>
        <p:spPr>
          <a:xfrm>
            <a:off x="4648200" y="1200150"/>
            <a:ext cx="4038599" cy="33945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37" name="Google Shape;37;p6"/>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38" name="Google Shape;38;p6"/>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39" name="Google Shape;39;p6"/>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 type="body"/>
          </p:nvPr>
        </p:nvSpPr>
        <p:spPr>
          <a:xfrm>
            <a:off x="457200" y="1151334"/>
            <a:ext cx="4040099" cy="479699"/>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400"/>
              <a:buFont typeface="Calibri"/>
              <a:buNone/>
              <a:defRPr/>
            </a:lvl1pPr>
            <a:lvl2pPr indent="-228600" lvl="1" marL="914400" algn="l">
              <a:lnSpc>
                <a:spcPct val="100000"/>
              </a:lnSpc>
              <a:spcBef>
                <a:spcPts val="0"/>
              </a:spcBef>
              <a:spcAft>
                <a:spcPts val="0"/>
              </a:spcAft>
              <a:buSzPts val="1400"/>
              <a:buFont typeface="Calibri"/>
              <a:buNone/>
              <a:defRPr/>
            </a:lvl2pPr>
            <a:lvl3pPr indent="-228600" lvl="2" marL="1371600" algn="l">
              <a:lnSpc>
                <a:spcPct val="100000"/>
              </a:lnSpc>
              <a:spcBef>
                <a:spcPts val="0"/>
              </a:spcBef>
              <a:spcAft>
                <a:spcPts val="0"/>
              </a:spcAft>
              <a:buSzPts val="1400"/>
              <a:buFont typeface="Calibri"/>
              <a:buNone/>
              <a:defRPr/>
            </a:lvl3pPr>
            <a:lvl4pPr indent="-228600" lvl="3" marL="1828800" algn="l">
              <a:lnSpc>
                <a:spcPct val="100000"/>
              </a:lnSpc>
              <a:spcBef>
                <a:spcPts val="0"/>
              </a:spcBef>
              <a:spcAft>
                <a:spcPts val="0"/>
              </a:spcAft>
              <a:buSzPts val="1400"/>
              <a:buFont typeface="Calibri"/>
              <a:buNone/>
              <a:defRPr/>
            </a:lvl4pPr>
            <a:lvl5pPr indent="-228600" lvl="4" marL="2286000" algn="l">
              <a:lnSpc>
                <a:spcPct val="100000"/>
              </a:lnSpc>
              <a:spcBef>
                <a:spcPts val="0"/>
              </a:spcBef>
              <a:spcAft>
                <a:spcPts val="0"/>
              </a:spcAft>
              <a:buSzPts val="1400"/>
              <a:buFont typeface="Calibri"/>
              <a:buNone/>
              <a:defRPr/>
            </a:lvl5pPr>
            <a:lvl6pPr indent="-228600" lvl="5" marL="2743200" algn="l">
              <a:lnSpc>
                <a:spcPct val="100000"/>
              </a:lnSpc>
              <a:spcBef>
                <a:spcPts val="0"/>
              </a:spcBef>
              <a:spcAft>
                <a:spcPts val="0"/>
              </a:spcAft>
              <a:buSzPts val="1400"/>
              <a:buFont typeface="Calibri"/>
              <a:buNone/>
              <a:defRPr/>
            </a:lvl6pPr>
            <a:lvl7pPr indent="-228600" lvl="6" marL="3200400" algn="l">
              <a:lnSpc>
                <a:spcPct val="100000"/>
              </a:lnSpc>
              <a:spcBef>
                <a:spcPts val="0"/>
              </a:spcBef>
              <a:spcAft>
                <a:spcPts val="0"/>
              </a:spcAft>
              <a:buSzPts val="1400"/>
              <a:buFont typeface="Calibri"/>
              <a:buNone/>
              <a:defRPr/>
            </a:lvl7pPr>
            <a:lvl8pPr indent="-228600" lvl="7" marL="3657600" algn="l">
              <a:lnSpc>
                <a:spcPct val="100000"/>
              </a:lnSpc>
              <a:spcBef>
                <a:spcPts val="0"/>
              </a:spcBef>
              <a:spcAft>
                <a:spcPts val="0"/>
              </a:spcAft>
              <a:buSzPts val="1400"/>
              <a:buFont typeface="Calibri"/>
              <a:buNone/>
              <a:defRPr/>
            </a:lvl8pPr>
            <a:lvl9pPr indent="-228600" lvl="8" marL="4114800" algn="l">
              <a:lnSpc>
                <a:spcPct val="100000"/>
              </a:lnSpc>
              <a:spcBef>
                <a:spcPts val="0"/>
              </a:spcBef>
              <a:spcAft>
                <a:spcPts val="0"/>
              </a:spcAft>
              <a:buSzPts val="1400"/>
              <a:buFont typeface="Calibri"/>
              <a:buNone/>
              <a:defRPr/>
            </a:lvl9pPr>
          </a:lstStyle>
          <a:p/>
        </p:txBody>
      </p:sp>
      <p:sp>
        <p:nvSpPr>
          <p:cNvPr id="43" name="Google Shape;43;p7"/>
          <p:cNvSpPr txBox="1"/>
          <p:nvPr>
            <p:ph idx="2" type="body"/>
          </p:nvPr>
        </p:nvSpPr>
        <p:spPr>
          <a:xfrm>
            <a:off x="457200" y="1631156"/>
            <a:ext cx="4040099" cy="2963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44" name="Google Shape;44;p7"/>
          <p:cNvSpPr txBox="1"/>
          <p:nvPr>
            <p:ph idx="3" type="body"/>
          </p:nvPr>
        </p:nvSpPr>
        <p:spPr>
          <a:xfrm>
            <a:off x="4645025" y="1151334"/>
            <a:ext cx="4041900" cy="479699"/>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400"/>
              <a:buFont typeface="Calibri"/>
              <a:buNone/>
              <a:defRPr/>
            </a:lvl1pPr>
            <a:lvl2pPr indent="-228600" lvl="1" marL="914400" algn="l">
              <a:lnSpc>
                <a:spcPct val="100000"/>
              </a:lnSpc>
              <a:spcBef>
                <a:spcPts val="0"/>
              </a:spcBef>
              <a:spcAft>
                <a:spcPts val="0"/>
              </a:spcAft>
              <a:buSzPts val="1400"/>
              <a:buFont typeface="Calibri"/>
              <a:buNone/>
              <a:defRPr/>
            </a:lvl2pPr>
            <a:lvl3pPr indent="-228600" lvl="2" marL="1371600" algn="l">
              <a:lnSpc>
                <a:spcPct val="100000"/>
              </a:lnSpc>
              <a:spcBef>
                <a:spcPts val="0"/>
              </a:spcBef>
              <a:spcAft>
                <a:spcPts val="0"/>
              </a:spcAft>
              <a:buSzPts val="1400"/>
              <a:buFont typeface="Calibri"/>
              <a:buNone/>
              <a:defRPr/>
            </a:lvl3pPr>
            <a:lvl4pPr indent="-228600" lvl="3" marL="1828800" algn="l">
              <a:lnSpc>
                <a:spcPct val="100000"/>
              </a:lnSpc>
              <a:spcBef>
                <a:spcPts val="0"/>
              </a:spcBef>
              <a:spcAft>
                <a:spcPts val="0"/>
              </a:spcAft>
              <a:buSzPts val="1400"/>
              <a:buFont typeface="Calibri"/>
              <a:buNone/>
              <a:defRPr/>
            </a:lvl4pPr>
            <a:lvl5pPr indent="-228600" lvl="4" marL="2286000" algn="l">
              <a:lnSpc>
                <a:spcPct val="100000"/>
              </a:lnSpc>
              <a:spcBef>
                <a:spcPts val="0"/>
              </a:spcBef>
              <a:spcAft>
                <a:spcPts val="0"/>
              </a:spcAft>
              <a:buSzPts val="1400"/>
              <a:buFont typeface="Calibri"/>
              <a:buNone/>
              <a:defRPr/>
            </a:lvl5pPr>
            <a:lvl6pPr indent="-228600" lvl="5" marL="2743200" algn="l">
              <a:lnSpc>
                <a:spcPct val="100000"/>
              </a:lnSpc>
              <a:spcBef>
                <a:spcPts val="0"/>
              </a:spcBef>
              <a:spcAft>
                <a:spcPts val="0"/>
              </a:spcAft>
              <a:buSzPts val="1400"/>
              <a:buFont typeface="Calibri"/>
              <a:buNone/>
              <a:defRPr/>
            </a:lvl6pPr>
            <a:lvl7pPr indent="-228600" lvl="6" marL="3200400" algn="l">
              <a:lnSpc>
                <a:spcPct val="100000"/>
              </a:lnSpc>
              <a:spcBef>
                <a:spcPts val="0"/>
              </a:spcBef>
              <a:spcAft>
                <a:spcPts val="0"/>
              </a:spcAft>
              <a:buSzPts val="1400"/>
              <a:buFont typeface="Calibri"/>
              <a:buNone/>
              <a:defRPr/>
            </a:lvl7pPr>
            <a:lvl8pPr indent="-228600" lvl="7" marL="3657600" algn="l">
              <a:lnSpc>
                <a:spcPct val="100000"/>
              </a:lnSpc>
              <a:spcBef>
                <a:spcPts val="0"/>
              </a:spcBef>
              <a:spcAft>
                <a:spcPts val="0"/>
              </a:spcAft>
              <a:buSzPts val="1400"/>
              <a:buFont typeface="Calibri"/>
              <a:buNone/>
              <a:defRPr/>
            </a:lvl8pPr>
            <a:lvl9pPr indent="-228600" lvl="8" marL="4114800" algn="l">
              <a:lnSpc>
                <a:spcPct val="100000"/>
              </a:lnSpc>
              <a:spcBef>
                <a:spcPts val="0"/>
              </a:spcBef>
              <a:spcAft>
                <a:spcPts val="0"/>
              </a:spcAft>
              <a:buSzPts val="1400"/>
              <a:buFont typeface="Calibri"/>
              <a:buNone/>
              <a:defRPr/>
            </a:lvl9pPr>
          </a:lstStyle>
          <a:p/>
        </p:txBody>
      </p:sp>
      <p:sp>
        <p:nvSpPr>
          <p:cNvPr id="45" name="Google Shape;45;p7"/>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46" name="Google Shape;46;p7"/>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47" name="Google Shape;47;p7"/>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48" name="Google Shape;48;p7"/>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52" name="Google Shape;52;p8"/>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53" name="Google Shape;53;p8"/>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04787"/>
            <a:ext cx="3008399" cy="87149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 type="body"/>
          </p:nvPr>
        </p:nvSpPr>
        <p:spPr>
          <a:xfrm>
            <a:off x="3575050" y="204787"/>
            <a:ext cx="5111699" cy="4389899"/>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57" name="Google Shape;57;p9"/>
          <p:cNvSpPr txBox="1"/>
          <p:nvPr>
            <p:ph idx="2" type="body"/>
          </p:nvPr>
        </p:nvSpPr>
        <p:spPr>
          <a:xfrm>
            <a:off x="457200" y="1076325"/>
            <a:ext cx="3008399" cy="3518399"/>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Calibri"/>
              <a:buNone/>
              <a:defRPr/>
            </a:lvl1pPr>
            <a:lvl2pPr indent="-228600" lvl="1" marL="914400" algn="l">
              <a:lnSpc>
                <a:spcPct val="100000"/>
              </a:lnSpc>
              <a:spcBef>
                <a:spcPts val="0"/>
              </a:spcBef>
              <a:spcAft>
                <a:spcPts val="0"/>
              </a:spcAft>
              <a:buSzPts val="1400"/>
              <a:buFont typeface="Calibri"/>
              <a:buNone/>
              <a:defRPr/>
            </a:lvl2pPr>
            <a:lvl3pPr indent="-228600" lvl="2" marL="1371600" algn="l">
              <a:lnSpc>
                <a:spcPct val="100000"/>
              </a:lnSpc>
              <a:spcBef>
                <a:spcPts val="0"/>
              </a:spcBef>
              <a:spcAft>
                <a:spcPts val="0"/>
              </a:spcAft>
              <a:buSzPts val="1400"/>
              <a:buFont typeface="Calibri"/>
              <a:buNone/>
              <a:defRPr/>
            </a:lvl3pPr>
            <a:lvl4pPr indent="-228600" lvl="3" marL="1828800" algn="l">
              <a:lnSpc>
                <a:spcPct val="100000"/>
              </a:lnSpc>
              <a:spcBef>
                <a:spcPts val="0"/>
              </a:spcBef>
              <a:spcAft>
                <a:spcPts val="0"/>
              </a:spcAft>
              <a:buSzPts val="1400"/>
              <a:buFont typeface="Calibri"/>
              <a:buNone/>
              <a:defRPr/>
            </a:lvl4pPr>
            <a:lvl5pPr indent="-228600" lvl="4" marL="2286000" algn="l">
              <a:lnSpc>
                <a:spcPct val="100000"/>
              </a:lnSpc>
              <a:spcBef>
                <a:spcPts val="0"/>
              </a:spcBef>
              <a:spcAft>
                <a:spcPts val="0"/>
              </a:spcAft>
              <a:buSzPts val="1400"/>
              <a:buFont typeface="Calibri"/>
              <a:buNone/>
              <a:defRPr/>
            </a:lvl5pPr>
            <a:lvl6pPr indent="-228600" lvl="5" marL="2743200" algn="l">
              <a:lnSpc>
                <a:spcPct val="100000"/>
              </a:lnSpc>
              <a:spcBef>
                <a:spcPts val="0"/>
              </a:spcBef>
              <a:spcAft>
                <a:spcPts val="0"/>
              </a:spcAft>
              <a:buSzPts val="1400"/>
              <a:buFont typeface="Calibri"/>
              <a:buNone/>
              <a:defRPr/>
            </a:lvl6pPr>
            <a:lvl7pPr indent="-228600" lvl="6" marL="3200400" algn="l">
              <a:lnSpc>
                <a:spcPct val="100000"/>
              </a:lnSpc>
              <a:spcBef>
                <a:spcPts val="0"/>
              </a:spcBef>
              <a:spcAft>
                <a:spcPts val="0"/>
              </a:spcAft>
              <a:buSzPts val="1400"/>
              <a:buFont typeface="Calibri"/>
              <a:buNone/>
              <a:defRPr/>
            </a:lvl7pPr>
            <a:lvl8pPr indent="-228600" lvl="7" marL="3657600" algn="l">
              <a:lnSpc>
                <a:spcPct val="100000"/>
              </a:lnSpc>
              <a:spcBef>
                <a:spcPts val="0"/>
              </a:spcBef>
              <a:spcAft>
                <a:spcPts val="0"/>
              </a:spcAft>
              <a:buSzPts val="1400"/>
              <a:buFont typeface="Calibri"/>
              <a:buNone/>
              <a:defRPr/>
            </a:lvl8pPr>
            <a:lvl9pPr indent="-228600" lvl="8" marL="4114800" algn="l">
              <a:lnSpc>
                <a:spcPct val="100000"/>
              </a:lnSpc>
              <a:spcBef>
                <a:spcPts val="0"/>
              </a:spcBef>
              <a:spcAft>
                <a:spcPts val="0"/>
              </a:spcAft>
              <a:buSzPts val="1400"/>
              <a:buFont typeface="Calibri"/>
              <a:buNone/>
              <a:defRPr/>
            </a:lvl9pPr>
          </a:lstStyle>
          <a:p/>
        </p:txBody>
      </p:sp>
      <p:sp>
        <p:nvSpPr>
          <p:cNvPr id="58" name="Google Shape;58;p9"/>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59" name="Google Shape;59;p9"/>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60" name="Google Shape;60;p9"/>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3600450"/>
            <a:ext cx="5486399" cy="42509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p:nvPr>
            <p:ph idx="2" type="pic"/>
          </p:nvPr>
        </p:nvSpPr>
        <p:spPr>
          <a:xfrm>
            <a:off x="1792288" y="459581"/>
            <a:ext cx="5486399" cy="3086099"/>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None/>
              <a:defRPr/>
            </a:lvl1pPr>
          </a:lstStyle>
          <a:p/>
        </p:txBody>
      </p:sp>
      <p:sp>
        <p:nvSpPr>
          <p:cNvPr id="64" name="Google Shape;64;p10"/>
          <p:cNvSpPr txBox="1"/>
          <p:nvPr>
            <p:ph idx="1" type="body"/>
          </p:nvPr>
        </p:nvSpPr>
        <p:spPr>
          <a:xfrm>
            <a:off x="1792288" y="4025503"/>
            <a:ext cx="5486399" cy="603599"/>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Calibri"/>
              <a:buNone/>
              <a:defRPr/>
            </a:lvl1pPr>
            <a:lvl2pPr indent="-228600" lvl="1" marL="914400" algn="l">
              <a:lnSpc>
                <a:spcPct val="100000"/>
              </a:lnSpc>
              <a:spcBef>
                <a:spcPts val="0"/>
              </a:spcBef>
              <a:spcAft>
                <a:spcPts val="0"/>
              </a:spcAft>
              <a:buSzPts val="1400"/>
              <a:buFont typeface="Calibri"/>
              <a:buNone/>
              <a:defRPr/>
            </a:lvl2pPr>
            <a:lvl3pPr indent="-228600" lvl="2" marL="1371600" algn="l">
              <a:lnSpc>
                <a:spcPct val="100000"/>
              </a:lnSpc>
              <a:spcBef>
                <a:spcPts val="0"/>
              </a:spcBef>
              <a:spcAft>
                <a:spcPts val="0"/>
              </a:spcAft>
              <a:buSzPts val="1400"/>
              <a:buFont typeface="Calibri"/>
              <a:buNone/>
              <a:defRPr/>
            </a:lvl3pPr>
            <a:lvl4pPr indent="-228600" lvl="3" marL="1828800" algn="l">
              <a:lnSpc>
                <a:spcPct val="100000"/>
              </a:lnSpc>
              <a:spcBef>
                <a:spcPts val="0"/>
              </a:spcBef>
              <a:spcAft>
                <a:spcPts val="0"/>
              </a:spcAft>
              <a:buSzPts val="1400"/>
              <a:buFont typeface="Calibri"/>
              <a:buNone/>
              <a:defRPr/>
            </a:lvl4pPr>
            <a:lvl5pPr indent="-228600" lvl="4" marL="2286000" algn="l">
              <a:lnSpc>
                <a:spcPct val="100000"/>
              </a:lnSpc>
              <a:spcBef>
                <a:spcPts val="0"/>
              </a:spcBef>
              <a:spcAft>
                <a:spcPts val="0"/>
              </a:spcAft>
              <a:buSzPts val="1400"/>
              <a:buFont typeface="Calibri"/>
              <a:buNone/>
              <a:defRPr/>
            </a:lvl5pPr>
            <a:lvl6pPr indent="-228600" lvl="5" marL="2743200" algn="l">
              <a:lnSpc>
                <a:spcPct val="100000"/>
              </a:lnSpc>
              <a:spcBef>
                <a:spcPts val="0"/>
              </a:spcBef>
              <a:spcAft>
                <a:spcPts val="0"/>
              </a:spcAft>
              <a:buSzPts val="1400"/>
              <a:buFont typeface="Calibri"/>
              <a:buNone/>
              <a:defRPr/>
            </a:lvl6pPr>
            <a:lvl7pPr indent="-228600" lvl="6" marL="3200400" algn="l">
              <a:lnSpc>
                <a:spcPct val="100000"/>
              </a:lnSpc>
              <a:spcBef>
                <a:spcPts val="0"/>
              </a:spcBef>
              <a:spcAft>
                <a:spcPts val="0"/>
              </a:spcAft>
              <a:buSzPts val="1400"/>
              <a:buFont typeface="Calibri"/>
              <a:buNone/>
              <a:defRPr/>
            </a:lvl7pPr>
            <a:lvl8pPr indent="-228600" lvl="7" marL="3657600" algn="l">
              <a:lnSpc>
                <a:spcPct val="100000"/>
              </a:lnSpc>
              <a:spcBef>
                <a:spcPts val="0"/>
              </a:spcBef>
              <a:spcAft>
                <a:spcPts val="0"/>
              </a:spcAft>
              <a:buSzPts val="1400"/>
              <a:buFont typeface="Calibri"/>
              <a:buNone/>
              <a:defRPr/>
            </a:lvl8pPr>
            <a:lvl9pPr indent="-228600" lvl="8" marL="4114800" algn="l">
              <a:lnSpc>
                <a:spcPct val="100000"/>
              </a:lnSpc>
              <a:spcBef>
                <a:spcPts val="0"/>
              </a:spcBef>
              <a:spcAft>
                <a:spcPts val="0"/>
              </a:spcAft>
              <a:buSzPts val="1400"/>
              <a:buFont typeface="Calibri"/>
              <a:buNone/>
              <a:defRPr/>
            </a:lvl9pPr>
          </a:lstStyle>
          <a:p/>
        </p:txBody>
      </p:sp>
      <p:sp>
        <p:nvSpPr>
          <p:cNvPr id="65" name="Google Shape;65;p10"/>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66" name="Google Shape;66;p10"/>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67" name="Google Shape;67;p10"/>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 type="body"/>
          </p:nvPr>
        </p:nvSpPr>
        <p:spPr>
          <a:xfrm rot="5400000">
            <a:off x="2874749" y="-1217400"/>
            <a:ext cx="3394500" cy="82296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40"/>
              </a:spcBef>
              <a:spcAft>
                <a:spcPts val="0"/>
              </a:spcAft>
              <a:buClr>
                <a:schemeClr val="dk1"/>
              </a:buClr>
              <a:buSzPts val="1400"/>
              <a:buFont typeface="Calibri"/>
              <a:buChar char="•"/>
              <a:defRPr/>
            </a:lvl1pPr>
            <a:lvl2pPr indent="-317500" lvl="1" marL="914400" algn="l">
              <a:lnSpc>
                <a:spcPct val="100000"/>
              </a:lnSpc>
              <a:spcBef>
                <a:spcPts val="560"/>
              </a:spcBef>
              <a:spcAft>
                <a:spcPts val="0"/>
              </a:spcAft>
              <a:buClr>
                <a:schemeClr val="dk1"/>
              </a:buClr>
              <a:buSzPts val="1400"/>
              <a:buFont typeface="Calibri"/>
              <a:buChar char="–"/>
              <a:defRPr/>
            </a:lvl2pPr>
            <a:lvl3pPr indent="-317500" lvl="2" marL="1371600" algn="l">
              <a:lnSpc>
                <a:spcPct val="100000"/>
              </a:lnSpc>
              <a:spcBef>
                <a:spcPts val="480"/>
              </a:spcBef>
              <a:spcAft>
                <a:spcPts val="0"/>
              </a:spcAft>
              <a:buClr>
                <a:schemeClr val="dk1"/>
              </a:buClr>
              <a:buSzPts val="1400"/>
              <a:buFont typeface="Calibri"/>
              <a:buChar char="•"/>
              <a:defRPr/>
            </a:lvl3pPr>
            <a:lvl4pPr indent="-317500" lvl="3" marL="1828800" algn="l">
              <a:lnSpc>
                <a:spcPct val="100000"/>
              </a:lnSpc>
              <a:spcBef>
                <a:spcPts val="400"/>
              </a:spcBef>
              <a:spcAft>
                <a:spcPts val="0"/>
              </a:spcAft>
              <a:buClr>
                <a:schemeClr val="dk1"/>
              </a:buClr>
              <a:buSzPts val="1400"/>
              <a:buFont typeface="Calibri"/>
              <a:buChar char="–"/>
              <a:defRPr/>
            </a:lvl4pPr>
            <a:lvl5pPr indent="-317500" lvl="4" marL="2286000" algn="l">
              <a:lnSpc>
                <a:spcPct val="100000"/>
              </a:lnSpc>
              <a:spcBef>
                <a:spcPts val="400"/>
              </a:spcBef>
              <a:spcAft>
                <a:spcPts val="0"/>
              </a:spcAft>
              <a:buClr>
                <a:schemeClr val="dk1"/>
              </a:buClr>
              <a:buSzPts val="1400"/>
              <a:buFont typeface="Calibri"/>
              <a:buChar char="»"/>
              <a:defRPr/>
            </a:lvl5pPr>
            <a:lvl6pPr indent="-317500" lvl="5" marL="2743200" algn="l">
              <a:lnSpc>
                <a:spcPct val="100000"/>
              </a:lnSpc>
              <a:spcBef>
                <a:spcPts val="400"/>
              </a:spcBef>
              <a:spcAft>
                <a:spcPts val="0"/>
              </a:spcAft>
              <a:buClr>
                <a:schemeClr val="dk1"/>
              </a:buClr>
              <a:buSzPts val="1400"/>
              <a:buFont typeface="Calibri"/>
              <a:buChar char="•"/>
              <a:defRPr/>
            </a:lvl6pPr>
            <a:lvl7pPr indent="-317500" lvl="6" marL="3200400" algn="l">
              <a:lnSpc>
                <a:spcPct val="100000"/>
              </a:lnSpc>
              <a:spcBef>
                <a:spcPts val="400"/>
              </a:spcBef>
              <a:spcAft>
                <a:spcPts val="0"/>
              </a:spcAft>
              <a:buClr>
                <a:schemeClr val="dk1"/>
              </a:buClr>
              <a:buSzPts val="1400"/>
              <a:buFont typeface="Calibri"/>
              <a:buChar char="•"/>
              <a:defRPr/>
            </a:lvl7pPr>
            <a:lvl8pPr indent="-317500" lvl="7" marL="3657600" algn="l">
              <a:lnSpc>
                <a:spcPct val="100000"/>
              </a:lnSpc>
              <a:spcBef>
                <a:spcPts val="400"/>
              </a:spcBef>
              <a:spcAft>
                <a:spcPts val="0"/>
              </a:spcAft>
              <a:buClr>
                <a:schemeClr val="dk1"/>
              </a:buClr>
              <a:buSzPts val="1400"/>
              <a:buFont typeface="Calibri"/>
              <a:buChar char="•"/>
              <a:defRPr/>
            </a:lvl8pPr>
            <a:lvl9pPr indent="-317500" lvl="8" marL="4114800" algn="l">
              <a:lnSpc>
                <a:spcPct val="100000"/>
              </a:lnSpc>
              <a:spcBef>
                <a:spcPts val="400"/>
              </a:spcBef>
              <a:spcAft>
                <a:spcPts val="0"/>
              </a:spcAft>
              <a:buClr>
                <a:schemeClr val="dk1"/>
              </a:buClr>
              <a:buSzPts val="1400"/>
              <a:buFont typeface="Calibri"/>
              <a:buChar char="•"/>
              <a:defRPr/>
            </a:lvl9pPr>
          </a:lstStyle>
          <a:p/>
        </p:txBody>
      </p:sp>
      <p:sp>
        <p:nvSpPr>
          <p:cNvPr id="71" name="Google Shape;71;p11"/>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72" name="Google Shape;72;p11"/>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73" name="Google Shape;73;p11"/>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5463749" y="1371628"/>
            <a:ext cx="4388700" cy="2057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 type="body"/>
          </p:nvPr>
        </p:nvSpPr>
        <p:spPr>
          <a:xfrm rot="5400000">
            <a:off x="1272750" y="-609571"/>
            <a:ext cx="4388700" cy="6019799"/>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40"/>
              </a:spcBef>
              <a:spcAft>
                <a:spcPts val="0"/>
              </a:spcAft>
              <a:buClr>
                <a:schemeClr val="dk1"/>
              </a:buClr>
              <a:buSzPts val="1400"/>
              <a:buFont typeface="Calibri"/>
              <a:buChar char="•"/>
              <a:defRPr/>
            </a:lvl1pPr>
            <a:lvl2pPr indent="-317500" lvl="1" marL="914400" algn="l">
              <a:lnSpc>
                <a:spcPct val="100000"/>
              </a:lnSpc>
              <a:spcBef>
                <a:spcPts val="560"/>
              </a:spcBef>
              <a:spcAft>
                <a:spcPts val="0"/>
              </a:spcAft>
              <a:buClr>
                <a:schemeClr val="dk1"/>
              </a:buClr>
              <a:buSzPts val="1400"/>
              <a:buFont typeface="Calibri"/>
              <a:buChar char="–"/>
              <a:defRPr/>
            </a:lvl2pPr>
            <a:lvl3pPr indent="-317500" lvl="2" marL="1371600" algn="l">
              <a:lnSpc>
                <a:spcPct val="100000"/>
              </a:lnSpc>
              <a:spcBef>
                <a:spcPts val="480"/>
              </a:spcBef>
              <a:spcAft>
                <a:spcPts val="0"/>
              </a:spcAft>
              <a:buClr>
                <a:schemeClr val="dk1"/>
              </a:buClr>
              <a:buSzPts val="1400"/>
              <a:buFont typeface="Calibri"/>
              <a:buChar char="•"/>
              <a:defRPr/>
            </a:lvl3pPr>
            <a:lvl4pPr indent="-317500" lvl="3" marL="1828800" algn="l">
              <a:lnSpc>
                <a:spcPct val="100000"/>
              </a:lnSpc>
              <a:spcBef>
                <a:spcPts val="400"/>
              </a:spcBef>
              <a:spcAft>
                <a:spcPts val="0"/>
              </a:spcAft>
              <a:buClr>
                <a:schemeClr val="dk1"/>
              </a:buClr>
              <a:buSzPts val="1400"/>
              <a:buFont typeface="Calibri"/>
              <a:buChar char="–"/>
              <a:defRPr/>
            </a:lvl4pPr>
            <a:lvl5pPr indent="-317500" lvl="4" marL="2286000" algn="l">
              <a:lnSpc>
                <a:spcPct val="100000"/>
              </a:lnSpc>
              <a:spcBef>
                <a:spcPts val="400"/>
              </a:spcBef>
              <a:spcAft>
                <a:spcPts val="0"/>
              </a:spcAft>
              <a:buClr>
                <a:schemeClr val="dk1"/>
              </a:buClr>
              <a:buSzPts val="1400"/>
              <a:buFont typeface="Calibri"/>
              <a:buChar char="»"/>
              <a:defRPr/>
            </a:lvl5pPr>
            <a:lvl6pPr indent="-317500" lvl="5" marL="2743200" algn="l">
              <a:lnSpc>
                <a:spcPct val="100000"/>
              </a:lnSpc>
              <a:spcBef>
                <a:spcPts val="400"/>
              </a:spcBef>
              <a:spcAft>
                <a:spcPts val="0"/>
              </a:spcAft>
              <a:buClr>
                <a:schemeClr val="dk1"/>
              </a:buClr>
              <a:buSzPts val="1400"/>
              <a:buFont typeface="Calibri"/>
              <a:buChar char="•"/>
              <a:defRPr/>
            </a:lvl6pPr>
            <a:lvl7pPr indent="-317500" lvl="6" marL="3200400" algn="l">
              <a:lnSpc>
                <a:spcPct val="100000"/>
              </a:lnSpc>
              <a:spcBef>
                <a:spcPts val="400"/>
              </a:spcBef>
              <a:spcAft>
                <a:spcPts val="0"/>
              </a:spcAft>
              <a:buClr>
                <a:schemeClr val="dk1"/>
              </a:buClr>
              <a:buSzPts val="1400"/>
              <a:buFont typeface="Calibri"/>
              <a:buChar char="•"/>
              <a:defRPr/>
            </a:lvl7pPr>
            <a:lvl8pPr indent="-317500" lvl="7" marL="3657600" algn="l">
              <a:lnSpc>
                <a:spcPct val="100000"/>
              </a:lnSpc>
              <a:spcBef>
                <a:spcPts val="400"/>
              </a:spcBef>
              <a:spcAft>
                <a:spcPts val="0"/>
              </a:spcAft>
              <a:buClr>
                <a:schemeClr val="dk1"/>
              </a:buClr>
              <a:buSzPts val="1400"/>
              <a:buFont typeface="Calibri"/>
              <a:buChar char="•"/>
              <a:defRPr/>
            </a:lvl8pPr>
            <a:lvl9pPr indent="-317500" lvl="8" marL="4114800" algn="l">
              <a:lnSpc>
                <a:spcPct val="100000"/>
              </a:lnSpc>
              <a:spcBef>
                <a:spcPts val="400"/>
              </a:spcBef>
              <a:spcAft>
                <a:spcPts val="0"/>
              </a:spcAft>
              <a:buClr>
                <a:schemeClr val="dk1"/>
              </a:buClr>
              <a:buSzPts val="1400"/>
              <a:buFont typeface="Calibri"/>
              <a:buChar char="•"/>
              <a:defRPr/>
            </a:lvl9pPr>
          </a:lstStyle>
          <a:p/>
        </p:txBody>
      </p:sp>
      <p:sp>
        <p:nvSpPr>
          <p:cNvPr id="77" name="Google Shape;77;p12"/>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78" name="Google Shape;78;p12"/>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000000"/>
              </a:buClr>
              <a:buSzPts val="1400"/>
              <a:buFont typeface="Arial"/>
              <a:buNone/>
              <a:defRPr/>
            </a:lvl1pPr>
            <a:lvl2pPr lvl="1" marR="0" algn="l">
              <a:lnSpc>
                <a:spcPct val="100000"/>
              </a:lnSpc>
              <a:spcBef>
                <a:spcPts val="0"/>
              </a:spcBef>
              <a:spcAft>
                <a:spcPts val="0"/>
              </a:spcAft>
              <a:buClr>
                <a:srgbClr val="000000"/>
              </a:buClr>
              <a:buSzPts val="1400"/>
              <a:buFont typeface="Arial"/>
              <a:buNone/>
              <a:defRPr/>
            </a:lvl2pPr>
            <a:lvl3pPr lvl="2" marR="0" algn="l">
              <a:lnSpc>
                <a:spcPct val="100000"/>
              </a:lnSpc>
              <a:spcBef>
                <a:spcPts val="0"/>
              </a:spcBef>
              <a:spcAft>
                <a:spcPts val="0"/>
              </a:spcAft>
              <a:buClr>
                <a:srgbClr val="000000"/>
              </a:buClr>
              <a:buSzPts val="1400"/>
              <a:buFont typeface="Arial"/>
              <a:buNone/>
              <a:defRPr/>
            </a:lvl3pPr>
            <a:lvl4pPr lvl="3" marR="0" algn="l">
              <a:lnSpc>
                <a:spcPct val="100000"/>
              </a:lnSpc>
              <a:spcBef>
                <a:spcPts val="0"/>
              </a:spcBef>
              <a:spcAft>
                <a:spcPts val="0"/>
              </a:spcAft>
              <a:buClr>
                <a:srgbClr val="000000"/>
              </a:buClr>
              <a:buSzPts val="1400"/>
              <a:buFont typeface="Arial"/>
              <a:buNone/>
              <a:defRPr/>
            </a:lvl4pPr>
            <a:lvl5pPr lvl="4" marR="0" algn="l">
              <a:lnSpc>
                <a:spcPct val="100000"/>
              </a:lnSpc>
              <a:spcBef>
                <a:spcPts val="0"/>
              </a:spcBef>
              <a:spcAft>
                <a:spcPts val="0"/>
              </a:spcAft>
              <a:buClr>
                <a:srgbClr val="000000"/>
              </a:buClr>
              <a:buSzPts val="1400"/>
              <a:buFont typeface="Arial"/>
              <a:buNone/>
              <a:defRPr/>
            </a:lvl5pPr>
            <a:lvl6pPr lvl="5" marR="0" algn="l">
              <a:lnSpc>
                <a:spcPct val="100000"/>
              </a:lnSpc>
              <a:spcBef>
                <a:spcPts val="0"/>
              </a:spcBef>
              <a:spcAft>
                <a:spcPts val="0"/>
              </a:spcAft>
              <a:buClr>
                <a:srgbClr val="000000"/>
              </a:buClr>
              <a:buSzPts val="1400"/>
              <a:buFont typeface="Arial"/>
              <a:buNone/>
              <a:defRPr/>
            </a:lvl6pPr>
            <a:lvl7pPr lvl="6" marR="0" algn="l">
              <a:lnSpc>
                <a:spcPct val="100000"/>
              </a:lnSpc>
              <a:spcBef>
                <a:spcPts val="0"/>
              </a:spcBef>
              <a:spcAft>
                <a:spcPts val="0"/>
              </a:spcAft>
              <a:buClr>
                <a:srgbClr val="000000"/>
              </a:buClr>
              <a:buSzPts val="1400"/>
              <a:buFont typeface="Arial"/>
              <a:buNone/>
              <a:defRPr/>
            </a:lvl7pPr>
            <a:lvl8pPr lvl="7" marR="0" algn="l">
              <a:lnSpc>
                <a:spcPct val="100000"/>
              </a:lnSpc>
              <a:spcBef>
                <a:spcPts val="0"/>
              </a:spcBef>
              <a:spcAft>
                <a:spcPts val="0"/>
              </a:spcAft>
              <a:buClr>
                <a:srgbClr val="000000"/>
              </a:buClr>
              <a:buSzPts val="1400"/>
              <a:buFont typeface="Arial"/>
              <a:buNone/>
              <a:defRPr/>
            </a:lvl8pPr>
            <a:lvl9pPr lvl="8" marR="0" algn="l">
              <a:lnSpc>
                <a:spcPct val="100000"/>
              </a:lnSpc>
              <a:spcBef>
                <a:spcPts val="0"/>
              </a:spcBef>
              <a:spcAft>
                <a:spcPts val="0"/>
              </a:spcAft>
              <a:buClr>
                <a:srgbClr val="000000"/>
              </a:buClr>
              <a:buSzPts val="1400"/>
              <a:buFont typeface="Arial"/>
              <a:buNone/>
              <a:defRPr/>
            </a:lvl9pPr>
          </a:lstStyle>
          <a:p/>
        </p:txBody>
      </p:sp>
      <p:sp>
        <p:nvSpPr>
          <p:cNvPr id="79" name="Google Shape;79;p12"/>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400"/>
              <a:buFont typeface="Arial"/>
              <a:buNone/>
              <a:defRPr/>
            </a:lvl1pPr>
            <a:lvl2pPr indent="0" lvl="1" marL="0" marR="0" algn="r">
              <a:lnSpc>
                <a:spcPct val="100000"/>
              </a:lnSpc>
              <a:spcBef>
                <a:spcPts val="0"/>
              </a:spcBef>
              <a:spcAft>
                <a:spcPts val="0"/>
              </a:spcAft>
              <a:buClr>
                <a:srgbClr val="000000"/>
              </a:buClr>
              <a:buSzPts val="1400"/>
              <a:buFont typeface="Arial"/>
              <a:buNone/>
              <a:defRPr/>
            </a:lvl2pPr>
            <a:lvl3pPr indent="0" lvl="2" marL="0" marR="0" algn="r">
              <a:lnSpc>
                <a:spcPct val="100000"/>
              </a:lnSpc>
              <a:spcBef>
                <a:spcPts val="0"/>
              </a:spcBef>
              <a:spcAft>
                <a:spcPts val="0"/>
              </a:spcAft>
              <a:buClr>
                <a:srgbClr val="000000"/>
              </a:buClr>
              <a:buSzPts val="1400"/>
              <a:buFont typeface="Arial"/>
              <a:buNone/>
              <a:defRPr/>
            </a:lvl3pPr>
            <a:lvl4pPr indent="0" lvl="3" marL="0" marR="0" algn="r">
              <a:lnSpc>
                <a:spcPct val="100000"/>
              </a:lnSpc>
              <a:spcBef>
                <a:spcPts val="0"/>
              </a:spcBef>
              <a:spcAft>
                <a:spcPts val="0"/>
              </a:spcAft>
              <a:buClr>
                <a:srgbClr val="000000"/>
              </a:buClr>
              <a:buSzPts val="1400"/>
              <a:buFont typeface="Arial"/>
              <a:buNone/>
              <a:defRPr/>
            </a:lvl4pPr>
            <a:lvl5pPr indent="0" lvl="4" marL="0" marR="0" algn="r">
              <a:lnSpc>
                <a:spcPct val="100000"/>
              </a:lnSpc>
              <a:spcBef>
                <a:spcPts val="0"/>
              </a:spcBef>
              <a:spcAft>
                <a:spcPts val="0"/>
              </a:spcAft>
              <a:buClr>
                <a:srgbClr val="000000"/>
              </a:buClr>
              <a:buSzPts val="1400"/>
              <a:buFont typeface="Arial"/>
              <a:buNone/>
              <a:defRPr/>
            </a:lvl5pPr>
            <a:lvl6pPr indent="0" lvl="5" marL="0" marR="0" algn="r">
              <a:lnSpc>
                <a:spcPct val="100000"/>
              </a:lnSpc>
              <a:spcBef>
                <a:spcPts val="0"/>
              </a:spcBef>
              <a:spcAft>
                <a:spcPts val="0"/>
              </a:spcAft>
              <a:buClr>
                <a:srgbClr val="000000"/>
              </a:buClr>
              <a:buSzPts val="1400"/>
              <a:buFont typeface="Arial"/>
              <a:buNone/>
              <a:defRPr/>
            </a:lvl6pPr>
            <a:lvl7pPr indent="0" lvl="6" marL="0" marR="0" algn="r">
              <a:lnSpc>
                <a:spcPct val="100000"/>
              </a:lnSpc>
              <a:spcBef>
                <a:spcPts val="0"/>
              </a:spcBef>
              <a:spcAft>
                <a:spcPts val="0"/>
              </a:spcAft>
              <a:buClr>
                <a:srgbClr val="000000"/>
              </a:buClr>
              <a:buSzPts val="1400"/>
              <a:buFont typeface="Arial"/>
              <a:buNone/>
              <a:defRPr/>
            </a:lvl7pPr>
            <a:lvl8pPr indent="0" lvl="7" marL="0" marR="0" algn="r">
              <a:lnSpc>
                <a:spcPct val="100000"/>
              </a:lnSpc>
              <a:spcBef>
                <a:spcPts val="0"/>
              </a:spcBef>
              <a:spcAft>
                <a:spcPts val="0"/>
              </a:spcAft>
              <a:buClr>
                <a:srgbClr val="000000"/>
              </a:buClr>
              <a:buSzPts val="1400"/>
              <a:buFont typeface="Arial"/>
              <a:buNone/>
              <a:defRPr/>
            </a:lvl8pPr>
            <a:lvl9pPr indent="0" lvl="8" marL="0" marR="0" algn="r">
              <a:lnSpc>
                <a:spcPct val="100000"/>
              </a:lnSpc>
              <a:spcBef>
                <a:spcPts val="0"/>
              </a:spcBef>
              <a:spcAft>
                <a:spcPts val="0"/>
              </a:spcAft>
              <a:buClr>
                <a:srgbClr val="000000"/>
              </a:buClr>
              <a:buSzPts val="1400"/>
              <a:buFont typeface="Arial"/>
              <a:buNone/>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sp>
        <p:nvSpPr>
          <p:cNvPr id="81" name="Google Shape;81;p13"/>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2" name="Google Shape;82;p13"/>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83" name="Google Shape;83;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8" name="Shape 88"/>
        <p:cNvGrpSpPr/>
        <p:nvPr/>
      </p:nvGrpSpPr>
      <p:grpSpPr>
        <a:xfrm>
          <a:off x="0" y="0"/>
          <a:ext cx="0" cy="0"/>
          <a:chOff x="0" y="0"/>
          <a:chExt cx="0" cy="0"/>
        </a:xfrm>
      </p:grpSpPr>
      <p:sp>
        <p:nvSpPr>
          <p:cNvPr id="89" name="Google Shape;89;p15"/>
          <p:cNvSpPr txBox="1"/>
          <p:nvPr>
            <p:ph type="ctrTitle"/>
          </p:nvPr>
        </p:nvSpPr>
        <p:spPr>
          <a:xfrm>
            <a:off x="685800" y="1583342"/>
            <a:ext cx="77724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90" name="Google Shape;90;p15"/>
          <p:cNvSpPr txBox="1"/>
          <p:nvPr>
            <p:ph idx="1" type="subTitle"/>
          </p:nvPr>
        </p:nvSpPr>
        <p:spPr>
          <a:xfrm>
            <a:off x="685800" y="2840054"/>
            <a:ext cx="77724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000"/>
              <a:buNone/>
              <a:defRPr>
                <a:solidFill>
                  <a:schemeClr val="dk2"/>
                </a:solidFill>
              </a:defRPr>
            </a:lvl1pPr>
            <a:lvl2pPr lvl="1" rtl="0" algn="ctr">
              <a:spcBef>
                <a:spcPts val="0"/>
              </a:spcBef>
              <a:spcAft>
                <a:spcPts val="0"/>
              </a:spcAft>
              <a:buClr>
                <a:schemeClr val="dk2"/>
              </a:buClr>
              <a:buSzPts val="3000"/>
              <a:buNone/>
              <a:defRPr sz="3000">
                <a:solidFill>
                  <a:schemeClr val="dk2"/>
                </a:solidFill>
              </a:defRPr>
            </a:lvl2pPr>
            <a:lvl3pPr lvl="2" rtl="0" algn="ctr">
              <a:spcBef>
                <a:spcPts val="0"/>
              </a:spcBef>
              <a:spcAft>
                <a:spcPts val="0"/>
              </a:spcAft>
              <a:buClr>
                <a:schemeClr val="dk2"/>
              </a:buClr>
              <a:buSzPts val="3000"/>
              <a:buNone/>
              <a:defRPr sz="3000">
                <a:solidFill>
                  <a:schemeClr val="dk2"/>
                </a:solidFill>
              </a:defRPr>
            </a:lvl3pPr>
            <a:lvl4pPr lvl="3" rtl="0" algn="ctr">
              <a:spcBef>
                <a:spcPts val="0"/>
              </a:spcBef>
              <a:spcAft>
                <a:spcPts val="0"/>
              </a:spcAft>
              <a:buClr>
                <a:schemeClr val="dk2"/>
              </a:buClr>
              <a:buSzPts val="3000"/>
              <a:buNone/>
              <a:defRPr sz="3000">
                <a:solidFill>
                  <a:schemeClr val="dk2"/>
                </a:solidFill>
              </a:defRPr>
            </a:lvl4pPr>
            <a:lvl5pPr lvl="4" rtl="0" algn="ctr">
              <a:spcBef>
                <a:spcPts val="0"/>
              </a:spcBef>
              <a:spcAft>
                <a:spcPts val="0"/>
              </a:spcAft>
              <a:buClr>
                <a:schemeClr val="dk2"/>
              </a:buClr>
              <a:buSzPts val="3000"/>
              <a:buNone/>
              <a:defRPr sz="3000">
                <a:solidFill>
                  <a:schemeClr val="dk2"/>
                </a:solidFill>
              </a:defRPr>
            </a:lvl5pPr>
            <a:lvl6pPr lvl="5" rtl="0" algn="ctr">
              <a:spcBef>
                <a:spcPts val="0"/>
              </a:spcBef>
              <a:spcAft>
                <a:spcPts val="0"/>
              </a:spcAft>
              <a:buClr>
                <a:schemeClr val="dk2"/>
              </a:buClr>
              <a:buSzPts val="3000"/>
              <a:buNone/>
              <a:defRPr sz="3000">
                <a:solidFill>
                  <a:schemeClr val="dk2"/>
                </a:solidFill>
              </a:defRPr>
            </a:lvl6pPr>
            <a:lvl7pPr lvl="6" rtl="0" algn="ctr">
              <a:spcBef>
                <a:spcPts val="0"/>
              </a:spcBef>
              <a:spcAft>
                <a:spcPts val="0"/>
              </a:spcAft>
              <a:buClr>
                <a:schemeClr val="dk2"/>
              </a:buClr>
              <a:buSzPts val="3000"/>
              <a:buNone/>
              <a:defRPr sz="3000">
                <a:solidFill>
                  <a:schemeClr val="dk2"/>
                </a:solidFill>
              </a:defRPr>
            </a:lvl7pPr>
            <a:lvl8pPr lvl="7" rtl="0" algn="ctr">
              <a:spcBef>
                <a:spcPts val="0"/>
              </a:spcBef>
              <a:spcAft>
                <a:spcPts val="0"/>
              </a:spcAft>
              <a:buClr>
                <a:schemeClr val="dk2"/>
              </a:buClr>
              <a:buSzPts val="3000"/>
              <a:buNone/>
              <a:defRPr sz="3000">
                <a:solidFill>
                  <a:schemeClr val="dk2"/>
                </a:solidFill>
              </a:defRPr>
            </a:lvl8pPr>
            <a:lvl9pPr lvl="8" rtl="0" algn="ctr">
              <a:spcBef>
                <a:spcPts val="0"/>
              </a:spcBef>
              <a:spcAft>
                <a:spcPts val="0"/>
              </a:spcAft>
              <a:buClr>
                <a:schemeClr val="dk2"/>
              </a:buClr>
              <a:buSzPts val="3000"/>
              <a:buNone/>
              <a:defRPr sz="3000">
                <a:solidFill>
                  <a:schemeClr val="dk2"/>
                </a:solidFill>
              </a:defRPr>
            </a:lvl9pPr>
          </a:lstStyle>
          <a:p/>
        </p:txBody>
      </p:sp>
      <p:sp>
        <p:nvSpPr>
          <p:cNvPr id="91" name="Google Shape;91;p15"/>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 name="Shape 92"/>
        <p:cNvGrpSpPr/>
        <p:nvPr/>
      </p:nvGrpSpPr>
      <p:grpSpPr>
        <a:xfrm>
          <a:off x="0" y="0"/>
          <a:ext cx="0" cy="0"/>
          <a:chOff x="0" y="0"/>
          <a:chExt cx="0" cy="0"/>
        </a:xfrm>
      </p:grpSpPr>
      <p:sp>
        <p:nvSpPr>
          <p:cNvPr id="93" name="Google Shape;93;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4" name="Google Shape;94;p1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95" name="Google Shape;95;p16"/>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6" name="Shape 96"/>
        <p:cNvGrpSpPr/>
        <p:nvPr/>
      </p:nvGrpSpPr>
      <p:grpSpPr>
        <a:xfrm>
          <a:off x="0" y="0"/>
          <a:ext cx="0" cy="0"/>
          <a:chOff x="0" y="0"/>
          <a:chExt cx="0" cy="0"/>
        </a:xfrm>
      </p:grpSpPr>
      <p:sp>
        <p:nvSpPr>
          <p:cNvPr id="97" name="Google Shape;97;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8" name="Google Shape;98;p17"/>
          <p:cNvSpPr txBox="1"/>
          <p:nvPr>
            <p:ph idx="1" type="body"/>
          </p:nvPr>
        </p:nvSpPr>
        <p:spPr>
          <a:xfrm>
            <a:off x="457200" y="1200150"/>
            <a:ext cx="39945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99" name="Google Shape;99;p17"/>
          <p:cNvSpPr txBox="1"/>
          <p:nvPr>
            <p:ph idx="2" type="body"/>
          </p:nvPr>
        </p:nvSpPr>
        <p:spPr>
          <a:xfrm>
            <a:off x="4692274" y="1200150"/>
            <a:ext cx="39945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00" name="Google Shape;100;p17"/>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1" name="Shape 101"/>
        <p:cNvGrpSpPr/>
        <p:nvPr/>
      </p:nvGrpSpPr>
      <p:grpSpPr>
        <a:xfrm>
          <a:off x="0" y="0"/>
          <a:ext cx="0" cy="0"/>
          <a:chOff x="0" y="0"/>
          <a:chExt cx="0" cy="0"/>
        </a:xfrm>
      </p:grpSpPr>
      <p:sp>
        <p:nvSpPr>
          <p:cNvPr id="102" name="Google Shape;102;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3" name="Google Shape;103;p18"/>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4" name="Shape 104"/>
        <p:cNvGrpSpPr/>
        <p:nvPr/>
      </p:nvGrpSpPr>
      <p:grpSpPr>
        <a:xfrm>
          <a:off x="0" y="0"/>
          <a:ext cx="0" cy="0"/>
          <a:chOff x="0" y="0"/>
          <a:chExt cx="0" cy="0"/>
        </a:xfrm>
      </p:grpSpPr>
      <p:sp>
        <p:nvSpPr>
          <p:cNvPr id="105" name="Google Shape;105;p1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SzPts val="1800"/>
              <a:buNone/>
              <a:defRPr sz="1800"/>
            </a:lvl1pPr>
          </a:lstStyle>
          <a:p/>
        </p:txBody>
      </p:sp>
      <p:sp>
        <p:nvSpPr>
          <p:cNvPr id="106" name="Google Shape;106;p19"/>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p20"/>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3" name="Shape 113"/>
        <p:cNvGrpSpPr/>
        <p:nvPr/>
      </p:nvGrpSpPr>
      <p:grpSpPr>
        <a:xfrm>
          <a:off x="0" y="0"/>
          <a:ext cx="0" cy="0"/>
          <a:chOff x="0" y="0"/>
          <a:chExt cx="0" cy="0"/>
        </a:xfrm>
      </p:grpSpPr>
      <p:sp>
        <p:nvSpPr>
          <p:cNvPr id="114" name="Google Shape;114;p2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5" name="Google Shape;115;p2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6" name="Google Shape;11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9" name="Google Shape;119;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 name="Google Shape;122;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3" name="Google Shape;12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4" name="Shape 124"/>
        <p:cNvGrpSpPr/>
        <p:nvPr/>
      </p:nvGrpSpPr>
      <p:grpSpPr>
        <a:xfrm>
          <a:off x="0" y="0"/>
          <a:ext cx="0" cy="0"/>
          <a:chOff x="0" y="0"/>
          <a:chExt cx="0" cy="0"/>
        </a:xfrm>
      </p:grpSpPr>
      <p:sp>
        <p:nvSpPr>
          <p:cNvPr id="125" name="Google Shape;125;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 name="Google Shape;126;p2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7" name="Google Shape;127;p2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8" name="Google Shape;128;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 name="Google Shape;131;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sp>
        <p:nvSpPr>
          <p:cNvPr id="133" name="Google Shape;133;p2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4" name="Google Shape;134;p2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35" name="Google Shape;13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6" name="Shape 136"/>
        <p:cNvGrpSpPr/>
        <p:nvPr/>
      </p:nvGrpSpPr>
      <p:grpSpPr>
        <a:xfrm>
          <a:off x="0" y="0"/>
          <a:ext cx="0" cy="0"/>
          <a:chOff x="0" y="0"/>
          <a:chExt cx="0" cy="0"/>
        </a:xfrm>
      </p:grpSpPr>
      <p:sp>
        <p:nvSpPr>
          <p:cNvPr id="137" name="Google Shape;137;p2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38" name="Google Shape;13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9" name="Shape 139"/>
        <p:cNvGrpSpPr/>
        <p:nvPr/>
      </p:nvGrpSpPr>
      <p:grpSpPr>
        <a:xfrm>
          <a:off x="0" y="0"/>
          <a:ext cx="0" cy="0"/>
          <a:chOff x="0" y="0"/>
          <a:chExt cx="0" cy="0"/>
        </a:xfrm>
      </p:grpSpPr>
      <p:sp>
        <p:nvSpPr>
          <p:cNvPr id="140" name="Google Shape;140;p2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42" name="Google Shape;142;p2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43" name="Google Shape;143;p2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44" name="Google Shape;14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5" name="Shape 145"/>
        <p:cNvGrpSpPr/>
        <p:nvPr/>
      </p:nvGrpSpPr>
      <p:grpSpPr>
        <a:xfrm>
          <a:off x="0" y="0"/>
          <a:ext cx="0" cy="0"/>
          <a:chOff x="0" y="0"/>
          <a:chExt cx="0" cy="0"/>
        </a:xfrm>
      </p:grpSpPr>
      <p:sp>
        <p:nvSpPr>
          <p:cNvPr id="146" name="Google Shape;146;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47" name="Google Shape;147;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8" name="Shape 148"/>
        <p:cNvGrpSpPr/>
        <p:nvPr/>
      </p:nvGrpSpPr>
      <p:grpSpPr>
        <a:xfrm>
          <a:off x="0" y="0"/>
          <a:ext cx="0" cy="0"/>
          <a:chOff x="0" y="0"/>
          <a:chExt cx="0" cy="0"/>
        </a:xfrm>
      </p:grpSpPr>
      <p:sp>
        <p:nvSpPr>
          <p:cNvPr id="149" name="Google Shape;149;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50" name="Google Shape;150;p3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51" name="Google Shape;151;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2" name="Shape 152"/>
        <p:cNvGrpSpPr/>
        <p:nvPr/>
      </p:nvGrpSpPr>
      <p:grpSpPr>
        <a:xfrm>
          <a:off x="0" y="0"/>
          <a:ext cx="0" cy="0"/>
          <a:chOff x="0" y="0"/>
          <a:chExt cx="0" cy="0"/>
        </a:xfrm>
      </p:grpSpPr>
      <p:sp>
        <p:nvSpPr>
          <p:cNvPr id="153" name="Google Shape;153;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 Section header">
  <p:cSld name="SECTION_HEADER_1">
    <p:spTree>
      <p:nvGrpSpPr>
        <p:cNvPr id="154" name="Shape 154"/>
        <p:cNvGrpSpPr/>
        <p:nvPr/>
      </p:nvGrpSpPr>
      <p:grpSpPr>
        <a:xfrm>
          <a:off x="0" y="0"/>
          <a:ext cx="0" cy="0"/>
          <a:chOff x="0" y="0"/>
          <a:chExt cx="0" cy="0"/>
        </a:xfrm>
      </p:grpSpPr>
      <p:sp>
        <p:nvSpPr>
          <p:cNvPr id="155" name="Google Shape;155;p3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3600"/>
              <a:buNone/>
              <a:defRPr sz="36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6" name="Google Shape;15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 Section header">
  <p:cSld name="SECTION_HEADER_1_1">
    <p:spTree>
      <p:nvGrpSpPr>
        <p:cNvPr id="157" name="Shape 157"/>
        <p:cNvGrpSpPr/>
        <p:nvPr/>
      </p:nvGrpSpPr>
      <p:grpSpPr>
        <a:xfrm>
          <a:off x="0" y="0"/>
          <a:ext cx="0" cy="0"/>
          <a:chOff x="0" y="0"/>
          <a:chExt cx="0" cy="0"/>
        </a:xfrm>
      </p:grpSpPr>
      <p:sp>
        <p:nvSpPr>
          <p:cNvPr id="158" name="Google Shape;158;p3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3600"/>
              <a:buNone/>
              <a:defRPr sz="36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9" name="Google Shape;15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 Section header">
  <p:cSld name="SECTION_HEADER_1_1_1">
    <p:spTree>
      <p:nvGrpSpPr>
        <p:cNvPr id="160" name="Shape 160"/>
        <p:cNvGrpSpPr/>
        <p:nvPr/>
      </p:nvGrpSpPr>
      <p:grpSpPr>
        <a:xfrm>
          <a:off x="0" y="0"/>
          <a:ext cx="0" cy="0"/>
          <a:chOff x="0" y="0"/>
          <a:chExt cx="0" cy="0"/>
        </a:xfrm>
      </p:grpSpPr>
      <p:sp>
        <p:nvSpPr>
          <p:cNvPr id="161" name="Google Shape;161;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A3534"/>
              </a:buClr>
              <a:buSzPts val="3600"/>
              <a:buNone/>
              <a:defRPr sz="3600">
                <a:solidFill>
                  <a:srgbClr val="0A3534"/>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2" name="Google Shape;16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3" name="Shape 163"/>
        <p:cNvGrpSpPr/>
        <p:nvPr/>
      </p:nvGrpSpPr>
      <p:grpSpPr>
        <a:xfrm>
          <a:off x="0" y="0"/>
          <a:ext cx="0" cy="0"/>
          <a:chOff x="0" y="0"/>
          <a:chExt cx="0" cy="0"/>
        </a:xfrm>
      </p:grpSpPr>
      <p:sp>
        <p:nvSpPr>
          <p:cNvPr id="164" name="Google Shape;164;p3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Calibri"/>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5" name="Google Shape;165;p3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42900" lvl="0" marL="457200" rtl="0" algn="l">
              <a:spcBef>
                <a:spcPts val="640"/>
              </a:spcBef>
              <a:spcAft>
                <a:spcPts val="0"/>
              </a:spcAft>
              <a:buClr>
                <a:schemeClr val="dk1"/>
              </a:buClr>
              <a:buSzPts val="1800"/>
              <a:buFont typeface="Calibri"/>
              <a:buChar char="•"/>
              <a:defRPr/>
            </a:lvl1pPr>
            <a:lvl2pPr indent="-317500" lvl="1" marL="914400" rtl="0" algn="l">
              <a:spcBef>
                <a:spcPts val="1600"/>
              </a:spcBef>
              <a:spcAft>
                <a:spcPts val="0"/>
              </a:spcAft>
              <a:buClr>
                <a:schemeClr val="dk1"/>
              </a:buClr>
              <a:buSzPts val="1400"/>
              <a:buFont typeface="Calibri"/>
              <a:buChar char="–"/>
              <a:defRPr/>
            </a:lvl2pPr>
            <a:lvl3pPr indent="-317500" lvl="2" marL="1371600" rtl="0" algn="l">
              <a:spcBef>
                <a:spcPts val="1600"/>
              </a:spcBef>
              <a:spcAft>
                <a:spcPts val="0"/>
              </a:spcAft>
              <a:buClr>
                <a:schemeClr val="dk1"/>
              </a:buClr>
              <a:buSzPts val="1400"/>
              <a:buFont typeface="Calibri"/>
              <a:buChar char="•"/>
              <a:defRPr/>
            </a:lvl3pPr>
            <a:lvl4pPr indent="-317500" lvl="3" marL="1828800" rtl="0" algn="l">
              <a:spcBef>
                <a:spcPts val="1600"/>
              </a:spcBef>
              <a:spcAft>
                <a:spcPts val="0"/>
              </a:spcAft>
              <a:buClr>
                <a:schemeClr val="dk1"/>
              </a:buClr>
              <a:buSzPts val="1400"/>
              <a:buFont typeface="Calibri"/>
              <a:buChar char="–"/>
              <a:defRPr/>
            </a:lvl4pPr>
            <a:lvl5pPr indent="-317500" lvl="4" marL="2286000" rtl="0" algn="l">
              <a:spcBef>
                <a:spcPts val="1600"/>
              </a:spcBef>
              <a:spcAft>
                <a:spcPts val="0"/>
              </a:spcAft>
              <a:buClr>
                <a:schemeClr val="dk1"/>
              </a:buClr>
              <a:buSzPts val="1400"/>
              <a:buFont typeface="Calibri"/>
              <a:buChar char="»"/>
              <a:defRPr/>
            </a:lvl5pPr>
            <a:lvl6pPr indent="-317500" lvl="5" marL="2743200" rtl="0" algn="l">
              <a:spcBef>
                <a:spcPts val="1600"/>
              </a:spcBef>
              <a:spcAft>
                <a:spcPts val="0"/>
              </a:spcAft>
              <a:buClr>
                <a:schemeClr val="dk1"/>
              </a:buClr>
              <a:buSzPts val="1400"/>
              <a:buFont typeface="Calibri"/>
              <a:buChar char="•"/>
              <a:defRPr/>
            </a:lvl6pPr>
            <a:lvl7pPr indent="-317500" lvl="6" marL="3200400" rtl="0" algn="l">
              <a:spcBef>
                <a:spcPts val="1600"/>
              </a:spcBef>
              <a:spcAft>
                <a:spcPts val="0"/>
              </a:spcAft>
              <a:buClr>
                <a:schemeClr val="dk1"/>
              </a:buClr>
              <a:buSzPts val="1400"/>
              <a:buFont typeface="Calibri"/>
              <a:buChar char="•"/>
              <a:defRPr/>
            </a:lvl7pPr>
            <a:lvl8pPr indent="-317500" lvl="7" marL="3657600" rtl="0" algn="l">
              <a:spcBef>
                <a:spcPts val="1600"/>
              </a:spcBef>
              <a:spcAft>
                <a:spcPts val="0"/>
              </a:spcAft>
              <a:buClr>
                <a:schemeClr val="dk1"/>
              </a:buClr>
              <a:buSzPts val="1400"/>
              <a:buFont typeface="Calibri"/>
              <a:buChar char="•"/>
              <a:defRPr/>
            </a:lvl8pPr>
            <a:lvl9pPr indent="-317500" lvl="8" marL="4114800" rtl="0" algn="l">
              <a:spcBef>
                <a:spcPts val="1600"/>
              </a:spcBef>
              <a:spcAft>
                <a:spcPts val="1600"/>
              </a:spcAft>
              <a:buClr>
                <a:schemeClr val="dk1"/>
              </a:buClr>
              <a:buSzPts val="1400"/>
              <a:buFont typeface="Calibri"/>
              <a:buChar char="•"/>
              <a:defRPr/>
            </a:lvl9pPr>
          </a:lstStyle>
          <a:p/>
        </p:txBody>
      </p:sp>
      <p:sp>
        <p:nvSpPr>
          <p:cNvPr id="166" name="Google Shape;166;p3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67" name="Google Shape;167;p3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68" name="Google Shape;168;p36"/>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6" Type="http://schemas.openxmlformats.org/officeDocument/2006/relationships/theme" Target="../theme/theme4.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Calibri"/>
              <a:buNone/>
              <a:defRPr b="0" i="0" sz="1400" u="none" cap="none" strike="noStrike">
                <a:solidFill>
                  <a:srgbClr val="000000"/>
                </a:solidFill>
                <a:latin typeface="Arial"/>
                <a:ea typeface="Arial"/>
                <a:cs typeface="Arial"/>
                <a:sym typeface="Arial"/>
              </a:defRPr>
            </a:lvl1pPr>
            <a:lvl2pPr lvl="1" marR="0" rtl="0" algn="l">
              <a:spcBef>
                <a:spcPts val="0"/>
              </a:spcBef>
              <a:spcAft>
                <a:spcPts val="0"/>
              </a:spcAft>
              <a:buSzPts val="1400"/>
              <a:buNone/>
              <a:defRPr sz="1800"/>
            </a:lvl2pPr>
            <a:lvl3pPr lvl="2" marR="0" rtl="0" algn="l">
              <a:spcBef>
                <a:spcPts val="0"/>
              </a:spcBef>
              <a:spcAft>
                <a:spcPts val="0"/>
              </a:spcAft>
              <a:buSzPts val="1400"/>
              <a:buNone/>
              <a:defRPr sz="1800"/>
            </a:lvl3pPr>
            <a:lvl4pPr lvl="3" marR="0" rtl="0" algn="l">
              <a:spcBef>
                <a:spcPts val="0"/>
              </a:spcBef>
              <a:spcAft>
                <a:spcPts val="0"/>
              </a:spcAft>
              <a:buSzPts val="1400"/>
              <a:buNone/>
              <a:defRPr sz="1800"/>
            </a:lvl4pPr>
            <a:lvl5pPr lvl="4" marR="0" rtl="0" algn="l">
              <a:spcBef>
                <a:spcPts val="0"/>
              </a:spcBef>
              <a:spcAft>
                <a:spcPts val="0"/>
              </a:spcAft>
              <a:buSzPts val="1400"/>
              <a:buNone/>
              <a:defRPr sz="1800"/>
            </a:lvl5pPr>
            <a:lvl6pPr lvl="5" marR="0" rtl="0" algn="l">
              <a:spcBef>
                <a:spcPts val="0"/>
              </a:spcBef>
              <a:spcAft>
                <a:spcPts val="0"/>
              </a:spcAft>
              <a:buSzPts val="1400"/>
              <a:buNone/>
              <a:defRPr sz="1800"/>
            </a:lvl6pPr>
            <a:lvl7pPr lvl="6" marR="0" rtl="0" algn="l">
              <a:spcBef>
                <a:spcPts val="0"/>
              </a:spcBef>
              <a:spcAft>
                <a:spcPts val="0"/>
              </a:spcAft>
              <a:buSzPts val="1400"/>
              <a:buNone/>
              <a:defRPr sz="1800"/>
            </a:lvl7pPr>
            <a:lvl8pPr lvl="7" marR="0" rtl="0" algn="l">
              <a:spcBef>
                <a:spcPts val="0"/>
              </a:spcBef>
              <a:spcAft>
                <a:spcPts val="0"/>
              </a:spcAft>
              <a:buSzPts val="1400"/>
              <a:buNone/>
              <a:defRPr sz="1800"/>
            </a:lvl8pPr>
            <a:lvl9pPr lvl="8" marR="0" rtl="0" algn="l">
              <a:spcBef>
                <a:spcPts val="0"/>
              </a:spcBef>
              <a:spcAft>
                <a:spcPts val="0"/>
              </a:spcAft>
              <a:buSzPts val="1400"/>
              <a:buNone/>
              <a:defRPr sz="1800"/>
            </a:lvl9pPr>
          </a:lstStyle>
          <a:p/>
        </p:txBody>
      </p:sp>
      <p:sp>
        <p:nvSpPr>
          <p:cNvPr id="7" name="Google Shape;7;p1"/>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64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56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48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40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40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40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400"/>
              </a:spcBef>
              <a:spcAft>
                <a:spcPts val="0"/>
              </a:spcAft>
              <a:buClr>
                <a:schemeClr val="dk1"/>
              </a:buClr>
              <a:buSzPts val="1400"/>
              <a:buFont typeface="Calibri"/>
              <a:buChar char="•"/>
              <a:defRPr b="0" i="0" sz="1400" u="none" cap="none" strike="noStrike">
                <a:solidFill>
                  <a:srgbClr val="000000"/>
                </a:solidFill>
                <a:latin typeface="Arial"/>
                <a:ea typeface="Arial"/>
                <a:cs typeface="Arial"/>
                <a:sym typeface="Arial"/>
              </a:defRPr>
            </a:lvl9pPr>
          </a:lstStyle>
          <a:p/>
        </p:txBody>
      </p:sp>
      <p:sp>
        <p:nvSpPr>
          <p:cNvPr id="8" name="Google Shape;8;p1"/>
          <p:cNvSpPr txBox="1"/>
          <p:nvPr>
            <p:ph idx="10" type="dt"/>
          </p:nvPr>
        </p:nvSpPr>
        <p:spPr>
          <a:xfrm>
            <a:off x="457200" y="4767262"/>
            <a:ext cx="2133599"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 name="Google Shape;9;p1"/>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 name="Google Shape;10;p1"/>
          <p:cNvSpPr txBox="1"/>
          <p:nvPr>
            <p:ph idx="12" type="sldNum"/>
          </p:nvPr>
        </p:nvSpPr>
        <p:spPr>
          <a:xfrm>
            <a:off x="6553200" y="4767262"/>
            <a:ext cx="2133599" cy="2739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84" name="Shape 84"/>
        <p:cNvGrpSpPr/>
        <p:nvPr/>
      </p:nvGrpSpPr>
      <p:grpSpPr>
        <a:xfrm>
          <a:off x="0" y="0"/>
          <a:ext cx="0" cy="0"/>
          <a:chOff x="0" y="0"/>
          <a:chExt cx="0" cy="0"/>
        </a:xfrm>
      </p:grpSpPr>
      <p:sp>
        <p:nvSpPr>
          <p:cNvPr id="85" name="Google Shape;85;p14"/>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dk1"/>
              </a:buClr>
              <a:buSzPts val="3600"/>
              <a:buNone/>
              <a:defRPr b="1" sz="3600">
                <a:solidFill>
                  <a:schemeClr val="dk1"/>
                </a:solidFill>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
        <p:nvSpPr>
          <p:cNvPr id="86" name="Google Shape;86;p14"/>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Clr>
                <a:schemeClr val="dk1"/>
              </a:buClr>
              <a:buSzPts val="3000"/>
              <a:buChar char="●"/>
              <a:defRPr sz="3000">
                <a:solidFill>
                  <a:schemeClr val="dk1"/>
                </a:solidFill>
              </a:defRPr>
            </a:lvl1pPr>
            <a:lvl2pPr indent="-381000" lvl="1" marL="914400" rtl="0">
              <a:spcBef>
                <a:spcPts val="0"/>
              </a:spcBef>
              <a:spcAft>
                <a:spcPts val="0"/>
              </a:spcAft>
              <a:buClr>
                <a:schemeClr val="dk1"/>
              </a:buClr>
              <a:buSzPts val="2400"/>
              <a:buChar char="○"/>
              <a:defRPr sz="2400">
                <a:solidFill>
                  <a:schemeClr val="dk1"/>
                </a:solidFill>
              </a:defRPr>
            </a:lvl2pPr>
            <a:lvl3pPr indent="-381000" lvl="2" marL="1371600" rtl="0">
              <a:spcBef>
                <a:spcPts val="0"/>
              </a:spcBef>
              <a:spcAft>
                <a:spcPts val="0"/>
              </a:spcAft>
              <a:buClr>
                <a:schemeClr val="dk1"/>
              </a:buClr>
              <a:buSzPts val="2400"/>
              <a:buChar char="■"/>
              <a:defRPr sz="2400">
                <a:solidFill>
                  <a:schemeClr val="dk1"/>
                </a:solidFill>
              </a:defRPr>
            </a:lvl3pPr>
            <a:lvl4pPr indent="-342900" lvl="3" marL="1828800" rtl="0">
              <a:spcBef>
                <a:spcPts val="0"/>
              </a:spcBef>
              <a:spcAft>
                <a:spcPts val="0"/>
              </a:spcAft>
              <a:buClr>
                <a:schemeClr val="dk1"/>
              </a:buClr>
              <a:buSzPts val="1800"/>
              <a:buChar char="●"/>
              <a:defRPr sz="1800">
                <a:solidFill>
                  <a:schemeClr val="dk1"/>
                </a:solidFill>
              </a:defRPr>
            </a:lvl4pPr>
            <a:lvl5pPr indent="-342900" lvl="4" marL="2286000" rtl="0">
              <a:spcBef>
                <a:spcPts val="0"/>
              </a:spcBef>
              <a:spcAft>
                <a:spcPts val="0"/>
              </a:spcAft>
              <a:buClr>
                <a:schemeClr val="dk1"/>
              </a:buClr>
              <a:buSzPts val="1800"/>
              <a:buChar char="○"/>
              <a:defRPr sz="1800">
                <a:solidFill>
                  <a:schemeClr val="dk1"/>
                </a:solidFill>
              </a:defRPr>
            </a:lvl5pPr>
            <a:lvl6pPr indent="-342900" lvl="5" marL="2743200" rtl="0">
              <a:spcBef>
                <a:spcPts val="0"/>
              </a:spcBef>
              <a:spcAft>
                <a:spcPts val="0"/>
              </a:spcAft>
              <a:buClr>
                <a:schemeClr val="dk1"/>
              </a:buClr>
              <a:buSzPts val="1800"/>
              <a:buChar char="■"/>
              <a:defRPr sz="1800">
                <a:solidFill>
                  <a:schemeClr val="dk1"/>
                </a:solidFill>
              </a:defRPr>
            </a:lvl6pPr>
            <a:lvl7pPr indent="-342900" lvl="6" marL="3200400" rtl="0">
              <a:spcBef>
                <a:spcPts val="0"/>
              </a:spcBef>
              <a:spcAft>
                <a:spcPts val="0"/>
              </a:spcAft>
              <a:buClr>
                <a:schemeClr val="dk1"/>
              </a:buClr>
              <a:buSzPts val="1800"/>
              <a:buChar char="●"/>
              <a:defRPr sz="1800">
                <a:solidFill>
                  <a:schemeClr val="dk1"/>
                </a:solidFill>
              </a:defRPr>
            </a:lvl7pPr>
            <a:lvl8pPr indent="-342900" lvl="7" marL="3657600" rtl="0">
              <a:spcBef>
                <a:spcPts val="0"/>
              </a:spcBef>
              <a:spcAft>
                <a:spcPts val="0"/>
              </a:spcAft>
              <a:buClr>
                <a:schemeClr val="dk1"/>
              </a:buClr>
              <a:buSzPts val="1800"/>
              <a:buChar char="○"/>
              <a:defRPr sz="1800">
                <a:solidFill>
                  <a:schemeClr val="dk1"/>
                </a:solidFill>
              </a:defRPr>
            </a:lvl8pPr>
            <a:lvl9pPr indent="-342900" lvl="8" marL="4114800" rtl="0">
              <a:spcBef>
                <a:spcPts val="0"/>
              </a:spcBef>
              <a:spcAft>
                <a:spcPts val="0"/>
              </a:spcAft>
              <a:buClr>
                <a:schemeClr val="dk1"/>
              </a:buClr>
              <a:buSzPts val="1800"/>
              <a:buChar char="■"/>
              <a:defRPr sz="1800">
                <a:solidFill>
                  <a:schemeClr val="dk1"/>
                </a:solidFill>
              </a:defRPr>
            </a:lvl9pPr>
          </a:lstStyle>
          <a:p/>
        </p:txBody>
      </p:sp>
      <p:sp>
        <p:nvSpPr>
          <p:cNvPr id="87" name="Google Shape;87;p14"/>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11" name="Google Shape;111;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112" name="Google Shape;11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0.png"/><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png"/><Relationship Id="rId9"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33.png"/><Relationship Id="rId7" Type="http://schemas.openxmlformats.org/officeDocument/2006/relationships/image" Target="../media/image11.png"/><Relationship Id="rId8" Type="http://schemas.openxmlformats.org/officeDocument/2006/relationships/hyperlink" Target="http://dontchangethislink.peardeckmagic.zone?eyJ0eXBlIjoiZ29vZ2xlLXNsaWRlcy1hZGRvbi10ZW1wbGF0ZS1saWJyYXJ5IiwiY2xhc3NUaW1lIjoiYmVnaW5uaW5nIiwiY29udGVudElkIjoiaHR0cHM6Ly9kb2NzLmdvb2dsZS5jb20vcHJlc2VudGF0aW9uL2QvMWZUYlB4ZTN3ZzA1ekVDTE5MR0lxcm5MQUt4cWlUZGhlV2F4N1gyRC1mMVUvZWRpdCNzbGlkZT1pZC5nNWQxYWUyODkyY18wXzAiLCJzbGlkZUlkIjoiZzVkMWFlMjg5MmNfMF8wIiwicHJlc2VudGF0aW9uSWQiOiIxZlRiUHhlM3dnMDV6RUNMTkxHSXFybkxBS3hxaVRkaGVXYXg3WDJELWYxVSIsInRlbXBsYXRlTmFtZSI6IkFzIHlvdSBjb21lIGluIGFuZCBnZXQgc2V0dGxlZCwgZm9sbG93IHRoZXNlIGluc3RydWN0aW9ucyIsImxhc3RFZGl0ZWRCeSI6IjExMzEyNzU4MjU5NDUxNzY3MzAyOCIsImNvbnRlbnRJbnN0YW5jZUlkIjoiMGYxMDRlNGE2NzliNGU5M2E4MTU0NzY3YjAzMTBmZDkifQ==pearId=magic-pear-metadata-identifi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hyperlink" Target="http://dontchangethislink.peardeckmagic.zone?eyJ0eXBlIjoiZW1iZWRkZWRXZWJzaXRlIiwiZHJhZ2dhYmxlcyI6W3siaWQiOiJkcmFnZ2FibGUwIiwidHlwZSI6Imljb24iLCJpY29uIjp7ImlkIjoiZGVmYXVsdC1jaXJjbGUifSwiY29sb3IiOiIjRDUxRDI4In1dLCJkcmFnZ2FibGVTaXplIjoxMi41NSwiZW1iZWRkYWJsZVVybCI6Imh0dHBzOi8vd3d3LmF1dGlzbXNwZWFrcy5vcmcvZHNtLTUtYW5kLWF1dGlzbS1mcmVxdWVudGx5LWFza2VkLXF1ZXN0aW9ucyIsImFuc3dlcnMiOltdfQ==pearId=magic-pear-shape-identifier" TargetMode="External"/><Relationship Id="rId5" Type="http://schemas.openxmlformats.org/officeDocument/2006/relationships/image" Target="../media/image1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VtYmVkZGVkV2Vic2l0ZSIsInNsaWRlSWQiOiJnYWRmMzE4ZDhhMF8wXzI0IiwiY29udGVudEluc3RhbmNlSWQiOiIxd3dRaTRSTzFKcmZxRHpLSTZtQUZQZGlnSWpTcV80RzhYSDh6NDlXeDdFWS9mYjA4OGEwMy03YTcyLTQyZjQtOGY4Ny1lMjE2ZDU1NmE5NjQifQ==pearId=magic-pear-metadata-identifie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15.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NDkiLCJjb250ZW50SW5zdGFuY2VJZCI6IjF3d1FpNFJPMUpyZnFEektJNm1BRlBkaWdJalNxXzRHOFhIOHo0OVd4N0VZLzAyY2JkNTI2LTJjZjItNGNiMC1iOWRmLTFmMDg3NzUwNDdkYyJ9pearId=magic-pear-metadata-identifie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20.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OTUiLCJjb250ZW50SW5zdGFuY2VJZCI6IjF3d1FpNFJPMUpyZnFEektJNm1BRlBkaWdJalNxXzRHOFhIOHo0OVd4N0VZLzc4NzM5YTUyLWY3MzMtNDg1Mi1hODU0LTkzNGRjZDVlNTRjMyJ9pearId=magic-pear-metadata-identifie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4" Type="http://schemas.openxmlformats.org/officeDocument/2006/relationships/image" Target="../media/image34.png"/><Relationship Id="rId5"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QxIiwic2xpZGVJZCI6Imc1YzJlMmVkYWMyXzBfNDEiLCJwcmVzZW50YXRpb25JZCI6IjFua2VEeGhoTEpNUVJ6ZGJMZlAxWUdaTXlYV3ZGbEg2emxSbElmNmhGZ1VrIiwidGVtcGxhdGVOYW1lIjoiRHJhZyB5b3VyIGRvdCB0byBob3cgeW914oCZcmUgZmVlbGluZyIsImxhc3RFZGl0ZWRCeSI6IjExMzEyNzU4MjU5NDUxNzY3MzAyOCIsImNvbnRlbnRJbnN0YW5jZUlkIjoiYjRiNDlhYWVlZjYyNGY2YWE3NTU1ZDcwOGM3ZGYxODUifQ==pearId=magic-pear-metadata-identifier" TargetMode="External"/><Relationship Id="rId6" Type="http://schemas.openxmlformats.org/officeDocument/2006/relationships/image" Target="../media/image30.png"/><Relationship Id="rId7"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31.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NTUiLCJjb250ZW50SW5zdGFuY2VJZCI6IjF3d1FpNFJPMUpyZnFEektJNm1BRlBkaWdJalNxXzRHOFhIOHo0OVd4N0VZLzE0OGIyMTRhLWY1M2UtNDZiMy04YzUxLTQ3ZThhNjlhMDg1MiJ9pearId=magic-pear-metadata-identifie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 Id="rId3"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QxIiwic2xpZGVJZCI6Imc1YzJlMmVkYWMyXzBfNDEiLCJwcmVzZW50YXRpb25JZCI6IjFua2VEeGhoTEpNUVJ6ZGJMZlAxWUdaTXlYV3ZGbEg2emxSbElmNmhGZ1VrIiwidGVtcGxhdGVOYW1lIjoiRHJhZyB5b3VyIGRvdCB0byBob3cgeW914oCZcmUgZmVlbGluZyIsImxhc3RFZGl0ZWRCeSI6IjExMzEyNzU4MjU5NDUxNzY3MzAyOCIsImNvbnRlbnRJbnN0YW5jZUlkIjoiYjRiNDlhYWVlZjYyNGY2YWE3NTU1ZDcwOGM3ZGYxODUifQ==pearId=magic-pear-metadata-identifier" TargetMode="External"/><Relationship Id="rId7" Type="http://schemas.openxmlformats.org/officeDocument/2006/relationships/image" Target="../media/image30.png"/><Relationship Id="rId8"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8.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37.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EzIiwiY29udGVudEluc3RhbmNlSWQiOiIxd3dRaTRSTzFKcmZxRHpLSTZtQUZQZGlnSWpTcV80RzhYSDh6NDlXeDdFWS82MmY1ODAzMC0xNmMyLTQ0ZjItODdlMi01ZWNkYzY1ODMyOTgifQ==pearId=magic-pear-metadata-identifie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7.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45.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ODkiLCJjb250ZW50SW5zdGFuY2VJZCI6IjF3d1FpNFJPMUpyZnFEektJNm1BRlBkaWdJalNxXzRHOFhIOHo0OVd4N0VZL2JjZWU1OGFjLWEwZTctNDc2Ni04NWU0LTk2NzMwMGM3YzY4ZCJ9pearId=magic-pear-metadata-identifier"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4" Type="http://schemas.openxmlformats.org/officeDocument/2006/relationships/image" Target="../media/image53.png"/><Relationship Id="rId5" Type="http://schemas.openxmlformats.org/officeDocument/2006/relationships/hyperlink" Target="http://dontchangethislink.peardeckmagic.zone?eyJ0eXBlIjoiZ29vZ2xlLXNsaWRlcy1hZGRvbi10ZW1wbGF0ZS1saWJyYXJ5IiwiY2xhc3NUaW1lIjoic3ViamVjdEFyZWFNYXRoIiwiY29udGVudElkIjoiaHR0cHM6Ly9kb2NzLmdvb2dsZS5jb20vcHJlc2VudGF0aW9uL2QvMUNpYjJoSnZReGdOX2VNdWRXa0lHZVkzbzl6WnFWLXJ2V01ZLUF6T2VJLW8vZWRpdCNzbGlkZT1pZC5nNDNmZTlmMThhZV8wXzcyIiwic2xpZGVJZCI6Imc0M2ZlOWYxOGFlXzBfNzIiLCJwcmVzZW50YXRpb25JZCI6IjFDaWIyaEp2UXhnTl9lTXVkV2tJR2VZM285elpxVi1ydldNWS1Bek9lSS1vIiwidGVtcGxhdGVOYW1lIjoiR3JhcGggcGFwZXIgVGVtcGxhdGUiLCJsYXN0RWRpdGVkQnkiOiIxMTMxMjc1ODI1OTQ1MTc2NzMwMjgiLCJjb250ZW50SW5zdGFuY2VJZCI6Ijc1YWFhODI2ZDFjMzQwY2U4OTQ3ZjRiMmU2ZmFmYzVkIn0=pearId=magic-pear-metadata-identifier" TargetMode="External"/><Relationship Id="rId6"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 Id="rId3"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4" Type="http://schemas.openxmlformats.org/officeDocument/2006/relationships/image" Target="../media/image53.png"/><Relationship Id="rId5" Type="http://schemas.openxmlformats.org/officeDocument/2006/relationships/hyperlink" Target="http://dontchangethislink.peardeckmagic.zone?eyJ0eXBlIjoiZ29vZ2xlLXNsaWRlcy1hZGRvbi10ZW1wbGF0ZS1saWJyYXJ5IiwiY2xhc3NUaW1lIjoic3ViamVjdEFyZWFNYXRoIiwiY29udGVudElkIjoiaHR0cHM6Ly9kb2NzLmdvb2dsZS5jb20vcHJlc2VudGF0aW9uL2QvMUNpYjJoSnZReGdOX2VNdWRXa0lHZVkzbzl6WnFWLXJ2V01ZLUF6T2VJLW8vZWRpdCNzbGlkZT1pZC5nNDNmZTlmMThhZV8wXzcyIiwic2xpZGVJZCI6Imc0M2ZlOWYxOGFlXzBfNzIiLCJwcmVzZW50YXRpb25JZCI6IjFDaWIyaEp2UXhnTl9lTXVkV2tJR2VZM285elpxVi1ydldNWS1Bek9lSS1vIiwidGVtcGxhdGVOYW1lIjoiR3JhcGggcGFwZXIgVGVtcGxhdGUiLCJsYXN0RWRpdGVkQnkiOiIxMTMxMjc1ODI1OTQ1MTc2NzMwMjgiLCJjb250ZW50SW5zdGFuY2VJZCI6Ijc1YWFhODI2ZDFjMzQwY2U4OTQ3ZjRiMmU2ZmFmYzVkIn0=pearId=magic-pear-metadata-identifier" TargetMode="External"/><Relationship Id="rId6"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image" Target="../media/image40.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4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NzMiLCJjb250ZW50SW5zdGFuY2VJZCI6IjF3d1FpNFJPMUpyZnFEektJNm1BRlBkaWdJalNxXzRHOFhIOHo0OVd4N0VZLzcyY2QyNWE3LTYyNGYtNGUzZi05ZTA3LTgxOTQ3NWQwNDQ5NyJ9pearId=magic-pear-metadata-identifie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ByaW1hcnkiLCJTZWNvbmRhcnkiLCJUZXJ0aWFyeSJdfQ==pearId=magic-pear-shape-identifier" TargetMode="External"/><Relationship Id="rId4" Type="http://schemas.openxmlformats.org/officeDocument/2006/relationships/image" Target="../media/image41.png"/><Relationship Id="rId5" Type="http://schemas.openxmlformats.org/officeDocument/2006/relationships/hyperlink" Target="http://dontchangethislink.peardeckmagic.zone?eyJ0eXBlIjoiZ29vZ2xlLXNsaWRlcy1hZGRvbi10ZW1wbGF0ZS1saWJyYXJ5IiwiY2xhc3NUaW1lIjoic3ViamVjdEFyZWFTb2NpYWxTdHVkaWVzIiwiY29udGVudElkIjoiaHR0cHM6Ly9kb2NzLmdvb2dsZS5jb20vcHJlc2VudGF0aW9uL2QvMXVVaE9oZmpkMFlBZmZyNExUd3Rnc2g2RHFtVmFMb2J6aXRnNHo1RzlTRXcvZWRpdCNzbGlkZT1pZC5nNjEyMDI1MzA0MF8wXzE4Iiwic2xpZGVJZCI6Imc2MTIwMjUzMDQwXzBfMTgiLCJwcmVzZW50YXRpb25JZCI6IjF1VWhPaGZqZDBZQWZmcjRMVHd0Z3NoNkRxbVZhTG9ieml0ZzR6NUc5U0V3IiwidGVtcGxhdGVOYW1lIjoiV2hhdCBraW5kIG9mIHNvdXJjZSBpcyB0aGlzIiwibGFzdEVkaXRlZEJ5IjoiMTEzMTI3NTgyNTk0NTE3NjczMDI4IiwiY29udGVudEluc3RhbmNlSWQiOiJkNzhlMDQxM2QyZTc0OWI3ODllNzBjOGI1YmQ2MjQyNiJ9pearId=magic-pear-metadata-identifier"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49.png"/><Relationship Id="rId4"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5" Type="http://schemas.openxmlformats.org/officeDocument/2006/relationships/image" Target="../media/image43.png"/><Relationship Id="rId6"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1MiIsInNsaWRlSWQiOiJnNWMyZTJlZGFjMl8wXzE1MiIsInByZXNlbnRhdGlvbklkIjoiMW5rZUR4aGhMSk1RUnpkYkxmUDFZR1pNeVhXdkZsSDZ6bFJsSWY2aEZnVWsiLCJ0ZW1wbGF0ZU5hbWUiOiJTdGFydCBhIE1pbmQgTWFwIGJ5IGRyYXdpbmcgb3IgdHlwaW5nIGFueXdoZXJlIiwibGFzdEVkaXRlZEJ5IjoiMTEzMTI3NTgyNTk0NTE3NjczMDI4IiwiY29udGVudEluc3RhbmNlSWQiOiIyYmQ2NGMzNjI2NjM0NGE5Yjc1ODhkYWRjYTM1MTUzMSJ9pearId=magic-pear-metadata-identifier"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9.png"/><Relationship Id="rId4" Type="http://schemas.openxmlformats.org/officeDocument/2006/relationships/image" Target="../media/image52.png"/><Relationship Id="rId5" Type="http://schemas.openxmlformats.org/officeDocument/2006/relationships/image" Target="../media/image51.png"/><Relationship Id="rId6" Type="http://schemas.openxmlformats.org/officeDocument/2006/relationships/image" Target="../media/image50.png"/><Relationship Id="rId7" Type="http://schemas.openxmlformats.org/officeDocument/2006/relationships/image" Target="../media/image5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5.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57.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ODMiLCJjb250ZW50SW5zdGFuY2VJZCI6IjF3d1FpNFJPMUpyZnFEektJNm1BRlBkaWdJalNxXzRHOFhIOHo0OVd4N0VZLzZiYzM4ZDMxLTZhMjAtNDZmNC1hZWNjLTIzNjc1YjYyYjA0YiJ9pearId=magic-pear-metadata-identifier"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62.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5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I1IiwiY29udGVudEluc3RhbmNlSWQiOiIxd3dRaTRSTzFKcmZxRHpLSTZtQUZQZGlnSWpTcV80RzhYSDh6NDlXeDdFWS8xNDc2ZjU4Yi05NGFhLTQ1NTktOTJmMC00NGU3OThlNmFhZWQifQ==pearId=magic-pear-metadata-identifier"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6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58.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c5IiwiY29udGVudEluc3RhbmNlSWQiOiIxd3dRaTRSTzFKcmZxRHpLSTZtQUZQZGlnSWpTcV80RzhYSDh6NDlXeDdFWS9hMzk3NzczYS03NjYxLTQ4NjMtOGViZS04MDdlZTgxMjkzY2MifQ==pearId=magic-pear-metadata-identifier"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89.png"/><Relationship Id="rId4" Type="http://schemas.openxmlformats.org/officeDocument/2006/relationships/image" Target="../media/image67.png"/><Relationship Id="rId5" Type="http://schemas.openxmlformats.org/officeDocument/2006/relationships/image" Target="../media/image61.png"/><Relationship Id="rId6" Type="http://schemas.openxmlformats.org/officeDocument/2006/relationships/image" Target="../media/image59.png"/><Relationship Id="rId7" Type="http://schemas.openxmlformats.org/officeDocument/2006/relationships/image" Target="../media/image6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64.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68.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NzciLCJjb250ZW50SW5zdGFuY2VJZCI6IjF3d1FpNFJPMUpyZnFEektJNm1BRlBkaWdJalNxXzRHOFhIOHo0OVd4N0VZL2I0N2NiMTE2LWE5MzAtNDFjNy05MmZlLTE1YzlhNzhhZmFjZSJ9pearId=magic-pear-metadata-identifier"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1.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6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AxIiwiY29udGVudEluc3RhbmNlSWQiOiIxd3dRaTRSTzFKcmZxRHpLSTZtQUZQZGlnSWpTcV80RzhYSDh6NDlXeDdFWS80OWVmMTU3Zi0wMTYzLTQ0MmEtYTdlZi04MzhiYjNlNWVkNzUifQ==pearId=magic-pear-metadata-identifier"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0.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70.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NjEiLCJjb250ZW50SW5zdGFuY2VJZCI6IjF3d1FpNFJPMUpyZnFEektJNm1BRlBkaWdJalNxXzRHOFhIOHo0OVd4N0VZLzE4MjkwZjg1LWY4M2EtNGMyNy1hMjk0LTBiZTBjYmVlYjg0MiJ9pearId=magic-pear-metadata-identifier"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65.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72.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A3IiwiY29udGVudEluc3RhbmNlSWQiOiIxd3dRaTRSTzFKcmZxRHpLSTZtQUZQZGlnSWpTcV80RzhYSDh6NDlXeDdFWS8xY2RhZjU5Zi1iZGExLTQyMzctYmZhMC01YjJkZTVhNTQ1NmMifQ==pearId=magic-pear-metadata-identifier"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 Id="rId3" Type="http://schemas.openxmlformats.org/officeDocument/2006/relationships/image" Target="../media/image86.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78.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E5IiwiY29udGVudEluc3RhbmNlSWQiOiIxd3dRaTRSTzFKcmZxRHpLSTZtQUZQZGlnSWpTcV80RzhYSDh6NDlXeDdFWS9mMDg5NzZlNC0wYjFlLTQyMDMtYTM3NS1hM2Q2ZDY3ZTBhNjgifQ==pearId=magic-pear-metadata-identifier"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 Id="rId3" Type="http://schemas.openxmlformats.org/officeDocument/2006/relationships/image" Target="../media/image84.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79.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NjciLCJjb250ZW50SW5zdGFuY2VJZCI6IjF3d1FpNFJPMUpyZnFEektJNm1BRlBkaWdJalNxXzRHOFhIOHo0OVd4N0VZLzAzZmI1YzRiLTgwMWItNDlmMS1hMDdjLTM4Y2U0YTBjY2I0MSJ9pearId=magic-pear-metadata-identifier"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 Id="rId3" Type="http://schemas.openxmlformats.org/officeDocument/2006/relationships/image" Target="../media/image88.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77.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MxIiwiY29udGVudEluc3RhbmNlSWQiOiIxd3dRaTRSTzFKcmZxRHpLSTZtQUZQZGlnSWpTcV80RzhYSDh6NDlXeDdFWS80YzhmMzBjMS1kOWJhLTQ1NDMtOTFhZC02MDc1NGUyOThjNDEifQ==pearId=magic-pear-metadata-identifier"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5.xml"/><Relationship Id="rId3" Type="http://schemas.openxmlformats.org/officeDocument/2006/relationships/image" Target="../media/image83.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7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M4IiwiY29udGVudEluc3RhbmNlSWQiOiIxd3dRaTRSTzFKcmZxRHpLSTZtQUZQZGlnSWpTcV80RzhYSDh6NDlXeDdFWS8yZjExNGE2ZS1kZDc1LTRlM2ItYTMwYi00NGY4NTRmNTc0NmIifQ==pearId=magic-pear-metadata-identifier"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6.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4.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Q1IiwiY29udGVudEluc3RhbmNlSWQiOiIxd3dRaTRSTzFKcmZxRHpLSTZtQUZQZGlnSWpTcV80RzhYSDh6NDlXeDdFWS80NmFlNThlMC03NmEzLTQzZjYtOTUxZC1iOGUzODFmYTRkM2UifQ==pearId=magic-pear-metadata-identifier"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7.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85.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UyIiwiY29udGVudEluc3RhbmNlSWQiOiIxd3dRaTRSTzFKcmZxRHpLSTZtQUZQZGlnSWpTcV80RzhYSDh6NDlXeDdFWS9jNjAyNjQ0ZC0yNjk0LTRjYTctYmQ4My00MzU5YjA5NTIwMDQifQ==pearId=magic-pear-metadata-identifier"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9.xml"/><Relationship Id="rId3" Type="http://schemas.openxmlformats.org/officeDocument/2006/relationships/image" Target="../media/image81.png"/><Relationship Id="rId4"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5" Type="http://schemas.openxmlformats.org/officeDocument/2006/relationships/image" Target="../media/image82.png"/><Relationship Id="rId6" Type="http://schemas.openxmlformats.org/officeDocument/2006/relationships/image" Target="../media/image80.png"/><Relationship Id="rId7" Type="http://schemas.openxmlformats.org/officeDocument/2006/relationships/hyperlink" Target="http://dontchangethislink.peardeckmagic.zone?eyJ0eXBlIjoiZ29vZ2xlLXNsaWRlcy1hZGRvbi10ZW1wbGF0ZS1saWJyYXJ5IiwiY2xhc3NUaW1lIjoic3ViamVjdEFyZWFTb2NpYWxTdHVkaWVzIiwiY29udGVudElkIjoiaHR0cHM6Ly9kb2NzLmdvb2dsZS5jb20vcHJlc2VudGF0aW9uL2QvMXVVaE9oZmpkMFlBZmZyNExUd3Rnc2g2RHFtVmFMb2J6aXRnNHo1RzlTRXcvZWRpdCNzbGlkZT1pZC5nNjExMTBmODkzMl8wXzE5Iiwic2xpZGVJZCI6Imc2MTExMGY4OTMyXzBfMTkiLCJwcmVzZW50YXRpb25JZCI6IjF1VWhPaGZqZDBZQWZmcjRMVHd0Z3NoNkRxbVZhTG9ieml0ZzR6NUc5U0V3IiwidGVtcGxhdGVOYW1lIjoiRHJhdyBhIG1hcCBvZiBhIHBsYWNlIiwibGFzdEVkaXRlZEJ5IjoiMTEzMTI3NTgyNTk0NTE3NjczMDI4IiwiY29udGVudEluc3RhbmNlSWQiOiI3NmFkODU2M2Y5OTE0MjRjYjY1ZjlhZmMwMTk2NGQ3NiJ9pearId=magic-pear-metadata-identifier" TargetMode="External"/><Relationship Id="rId8" Type="http://schemas.openxmlformats.org/officeDocument/2006/relationships/image" Target="../media/image8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1.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75.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3d1FpNFJPMUpyZnFEektJNm1BRlBkaWdJalNxXzRHOFhIOHo0OVd4N0VZIiwiY29udGVudElkIjoiY3VzdG9tLXJlc3BvbnNlLWZyZWVSZXNwb25zZS10ZXh0Iiwic2xpZGVJZCI6ImdjODhiNDUzYTFmXzBfMTg0IiwiY29udGVudEluc3RhbmNlSWQiOiIxd3dRaTRSTzFKcmZxRHpLSTZtQUZQZGlnSWpTcV80RzhYSDh6NDlXeDdFWS9hM2QxYzMyYy0wMDBiLTQ5ZjctOTg0ZS00OThhNmI4MWJmY2QifQ==pearId=magic-pear-metadata-identif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72" name="Shape 172"/>
        <p:cNvGrpSpPr/>
        <p:nvPr/>
      </p:nvGrpSpPr>
      <p:grpSpPr>
        <a:xfrm>
          <a:off x="0" y="0"/>
          <a:ext cx="0" cy="0"/>
          <a:chOff x="0" y="0"/>
          <a:chExt cx="0" cy="0"/>
        </a:xfrm>
      </p:grpSpPr>
      <p:sp>
        <p:nvSpPr>
          <p:cNvPr id="173" name="Google Shape;173;p37"/>
          <p:cNvSpPr txBox="1"/>
          <p:nvPr>
            <p:ph type="ctrTitle"/>
          </p:nvPr>
        </p:nvSpPr>
        <p:spPr>
          <a:xfrm>
            <a:off x="418200" y="576775"/>
            <a:ext cx="8520600" cy="102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Pacifico"/>
                <a:ea typeface="Pacifico"/>
                <a:cs typeface="Pacifico"/>
                <a:sym typeface="Pacifico"/>
              </a:rPr>
              <a:t>Baron-Cohen et al. (2001)</a:t>
            </a:r>
            <a:endParaRPr>
              <a:solidFill>
                <a:srgbClr val="FFFFFF"/>
              </a:solidFill>
              <a:latin typeface="Pacifico"/>
              <a:ea typeface="Pacifico"/>
              <a:cs typeface="Pacifico"/>
              <a:sym typeface="Pacifico"/>
            </a:endParaRPr>
          </a:p>
        </p:txBody>
      </p:sp>
      <p:sp>
        <p:nvSpPr>
          <p:cNvPr id="174" name="Google Shape;174;p37"/>
          <p:cNvSpPr txBox="1"/>
          <p:nvPr>
            <p:ph idx="1" type="subTitle"/>
          </p:nvPr>
        </p:nvSpPr>
        <p:spPr>
          <a:xfrm>
            <a:off x="238650" y="15247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Comfortaa"/>
                <a:ea typeface="Comfortaa"/>
                <a:cs typeface="Comfortaa"/>
                <a:sym typeface="Comfortaa"/>
              </a:rPr>
              <a:t>Ms. Wood</a:t>
            </a:r>
            <a:endParaRPr>
              <a:solidFill>
                <a:srgbClr val="FFFFFF"/>
              </a:solidFill>
              <a:latin typeface="Comfortaa"/>
              <a:ea typeface="Comfortaa"/>
              <a:cs typeface="Comfortaa"/>
              <a:sym typeface="Comfortaa"/>
            </a:endParaRPr>
          </a:p>
        </p:txBody>
      </p:sp>
      <p:pic>
        <p:nvPicPr>
          <p:cNvPr id="175" name="Google Shape;175;p37"/>
          <p:cNvPicPr preferRelativeResize="0"/>
          <p:nvPr/>
        </p:nvPicPr>
        <p:blipFill>
          <a:blip r:embed="rId3">
            <a:alphaModFix/>
          </a:blip>
          <a:stretch>
            <a:fillRect/>
          </a:stretch>
        </p:blipFill>
        <p:spPr>
          <a:xfrm>
            <a:off x="3021750" y="2275525"/>
            <a:ext cx="2810925" cy="2356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179" name="Shape 179"/>
        <p:cNvGrpSpPr/>
        <p:nvPr/>
      </p:nvGrpSpPr>
      <p:grpSpPr>
        <a:xfrm>
          <a:off x="0" y="0"/>
          <a:ext cx="0" cy="0"/>
          <a:chOff x="0" y="0"/>
          <a:chExt cx="0" cy="0"/>
        </a:xfrm>
      </p:grpSpPr>
      <p:sp>
        <p:nvSpPr>
          <p:cNvPr id="180" name="Google Shape;180;p38"/>
          <p:cNvSpPr/>
          <p:nvPr/>
        </p:nvSpPr>
        <p:spPr>
          <a:xfrm>
            <a:off x="6104700" y="2195200"/>
            <a:ext cx="2375700" cy="2234100"/>
          </a:xfrm>
          <a:prstGeom prst="roundRect">
            <a:avLst>
              <a:gd fmla="val 7020"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br>
              <a:rPr lang="en-GB">
                <a:solidFill>
                  <a:schemeClr val="dk2"/>
                </a:solidFill>
                <a:latin typeface="Proxima Nova"/>
                <a:ea typeface="Proxima Nova"/>
                <a:cs typeface="Proxima Nova"/>
                <a:sym typeface="Proxima Nova"/>
              </a:rPr>
            </a:br>
            <a:endParaRPr/>
          </a:p>
        </p:txBody>
      </p:sp>
      <p:sp>
        <p:nvSpPr>
          <p:cNvPr id="181" name="Google Shape;181;p38"/>
          <p:cNvSpPr/>
          <p:nvPr/>
        </p:nvSpPr>
        <p:spPr>
          <a:xfrm>
            <a:off x="3384825" y="2195200"/>
            <a:ext cx="2375700" cy="2234100"/>
          </a:xfrm>
          <a:prstGeom prst="roundRect">
            <a:avLst>
              <a:gd fmla="val 702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Proxima Nova"/>
              <a:ea typeface="Proxima Nova"/>
              <a:cs typeface="Proxima Nova"/>
              <a:sym typeface="Proxima Nova"/>
            </a:endParaRPr>
          </a:p>
          <a:p>
            <a:pPr indent="0" lvl="0" marL="0" rtl="0" algn="l">
              <a:spcBef>
                <a:spcPts val="0"/>
              </a:spcBef>
              <a:spcAft>
                <a:spcPts val="0"/>
              </a:spcAft>
              <a:buNone/>
            </a:pPr>
            <a:r>
              <a:t/>
            </a:r>
            <a:endParaRPr/>
          </a:p>
        </p:txBody>
      </p:sp>
      <p:sp>
        <p:nvSpPr>
          <p:cNvPr id="182" name="Google Shape;182;p38"/>
          <p:cNvSpPr/>
          <p:nvPr/>
        </p:nvSpPr>
        <p:spPr>
          <a:xfrm>
            <a:off x="664950" y="2195200"/>
            <a:ext cx="2375700" cy="2234100"/>
          </a:xfrm>
          <a:prstGeom prst="roundRect">
            <a:avLst>
              <a:gd fmla="val 702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pic>
        <p:nvPicPr>
          <p:cNvPr id="183" name="Google Shape;183;p38">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84" name="Google Shape;184;p38"/>
          <p:cNvSpPr txBox="1"/>
          <p:nvPr/>
        </p:nvSpPr>
        <p:spPr>
          <a:xfrm>
            <a:off x="621625" y="497050"/>
            <a:ext cx="8130600" cy="96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GB" sz="3700">
                <a:solidFill>
                  <a:srgbClr val="FFFFFF"/>
                </a:solidFill>
                <a:latin typeface="Comfortaa"/>
                <a:ea typeface="Comfortaa"/>
                <a:cs typeface="Comfortaa"/>
                <a:sym typeface="Comfortaa"/>
              </a:rPr>
              <a:t>What do you </a:t>
            </a:r>
            <a:r>
              <a:rPr lang="en-GB" sz="3700">
                <a:solidFill>
                  <a:srgbClr val="FFFFFF"/>
                </a:solidFill>
                <a:latin typeface="Comfortaa"/>
                <a:ea typeface="Comfortaa"/>
                <a:cs typeface="Comfortaa"/>
                <a:sym typeface="Comfortaa"/>
              </a:rPr>
              <a:t>remember</a:t>
            </a:r>
            <a:r>
              <a:rPr lang="en-GB" sz="3700">
                <a:solidFill>
                  <a:srgbClr val="FFFFFF"/>
                </a:solidFill>
                <a:latin typeface="Comfortaa"/>
                <a:ea typeface="Comfortaa"/>
                <a:cs typeface="Comfortaa"/>
                <a:sym typeface="Comfortaa"/>
              </a:rPr>
              <a:t> about this study?</a:t>
            </a:r>
            <a:endParaRPr sz="3700">
              <a:solidFill>
                <a:srgbClr val="FFFFFF"/>
              </a:solidFill>
              <a:latin typeface="Comfortaa"/>
              <a:ea typeface="Comfortaa"/>
              <a:cs typeface="Comfortaa"/>
              <a:sym typeface="Comfortaa"/>
            </a:endParaRPr>
          </a:p>
        </p:txBody>
      </p:sp>
      <p:pic>
        <p:nvPicPr>
          <p:cNvPr id="185" name="Google Shape;185;p38"/>
          <p:cNvPicPr preferRelativeResize="0"/>
          <p:nvPr/>
        </p:nvPicPr>
        <p:blipFill rotWithShape="1">
          <a:blip r:embed="rId5">
            <a:alphaModFix/>
          </a:blip>
          <a:srcRect b="0" l="0" r="0" t="0"/>
          <a:stretch/>
        </p:blipFill>
        <p:spPr>
          <a:xfrm>
            <a:off x="422847" y="1971575"/>
            <a:ext cx="492104" cy="492125"/>
          </a:xfrm>
          <a:prstGeom prst="rect">
            <a:avLst/>
          </a:prstGeom>
          <a:noFill/>
          <a:ln>
            <a:noFill/>
          </a:ln>
        </p:spPr>
      </p:pic>
      <p:pic>
        <p:nvPicPr>
          <p:cNvPr id="186" name="Google Shape;186;p38"/>
          <p:cNvPicPr preferRelativeResize="0"/>
          <p:nvPr/>
        </p:nvPicPr>
        <p:blipFill rotWithShape="1">
          <a:blip r:embed="rId6">
            <a:alphaModFix/>
          </a:blip>
          <a:srcRect b="0" l="0" r="0" t="0"/>
          <a:stretch/>
        </p:blipFill>
        <p:spPr>
          <a:xfrm>
            <a:off x="3150188" y="1971588"/>
            <a:ext cx="492100" cy="492100"/>
          </a:xfrm>
          <a:prstGeom prst="rect">
            <a:avLst/>
          </a:prstGeom>
          <a:noFill/>
          <a:ln>
            <a:noFill/>
          </a:ln>
        </p:spPr>
      </p:pic>
      <p:pic>
        <p:nvPicPr>
          <p:cNvPr id="187" name="Google Shape;187;p38"/>
          <p:cNvPicPr preferRelativeResize="0"/>
          <p:nvPr/>
        </p:nvPicPr>
        <p:blipFill>
          <a:blip r:embed="rId7">
            <a:alphaModFix/>
          </a:blip>
          <a:stretch>
            <a:fillRect/>
          </a:stretch>
        </p:blipFill>
        <p:spPr>
          <a:xfrm>
            <a:off x="5877523" y="1971575"/>
            <a:ext cx="492100" cy="492100"/>
          </a:xfrm>
          <a:prstGeom prst="rect">
            <a:avLst/>
          </a:prstGeom>
          <a:noFill/>
          <a:ln>
            <a:noFill/>
          </a:ln>
        </p:spPr>
      </p:pic>
      <p:sp>
        <p:nvSpPr>
          <p:cNvPr id="188" name="Google Shape;188;p38">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9" name="Google Shape;189;p38"/>
          <p:cNvPicPr preferRelativeResize="0"/>
          <p:nvPr/>
        </p:nvPicPr>
        <p:blipFill>
          <a:blip r:embed="rId9">
            <a:alphaModFix/>
          </a:blip>
          <a:stretch>
            <a:fillRect/>
          </a:stretch>
        </p:blipFill>
        <p:spPr>
          <a:xfrm>
            <a:off x="267188" y="1830517"/>
            <a:ext cx="821925" cy="774200"/>
          </a:xfrm>
          <a:prstGeom prst="rect">
            <a:avLst/>
          </a:prstGeom>
          <a:noFill/>
          <a:ln>
            <a:noFill/>
          </a:ln>
        </p:spPr>
      </p:pic>
      <p:pic>
        <p:nvPicPr>
          <p:cNvPr id="190" name="Google Shape;190;p38"/>
          <p:cNvPicPr preferRelativeResize="0"/>
          <p:nvPr/>
        </p:nvPicPr>
        <p:blipFill>
          <a:blip r:embed="rId10">
            <a:alphaModFix/>
          </a:blip>
          <a:stretch>
            <a:fillRect/>
          </a:stretch>
        </p:blipFill>
        <p:spPr>
          <a:xfrm>
            <a:off x="3098863" y="1865674"/>
            <a:ext cx="821925" cy="780444"/>
          </a:xfrm>
          <a:prstGeom prst="rect">
            <a:avLst/>
          </a:prstGeom>
          <a:noFill/>
          <a:ln>
            <a:noFill/>
          </a:ln>
        </p:spPr>
      </p:pic>
      <p:pic>
        <p:nvPicPr>
          <p:cNvPr id="191" name="Google Shape;191;p38"/>
          <p:cNvPicPr preferRelativeResize="0"/>
          <p:nvPr/>
        </p:nvPicPr>
        <p:blipFill>
          <a:blip r:embed="rId11">
            <a:alphaModFix/>
          </a:blip>
          <a:stretch>
            <a:fillRect/>
          </a:stretch>
        </p:blipFill>
        <p:spPr>
          <a:xfrm>
            <a:off x="5816825" y="1807936"/>
            <a:ext cx="861700" cy="819373"/>
          </a:xfrm>
          <a:prstGeom prst="rect">
            <a:avLst/>
          </a:prstGeom>
          <a:noFill/>
          <a:ln>
            <a:noFill/>
          </a:ln>
        </p:spPr>
      </p:pic>
      <p:sp>
        <p:nvSpPr>
          <p:cNvPr id="192" name="Google Shape;192;p38"/>
          <p:cNvSpPr txBox="1"/>
          <p:nvPr/>
        </p:nvSpPr>
        <p:spPr>
          <a:xfrm>
            <a:off x="1165375" y="2280825"/>
            <a:ext cx="1659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a:solidFill>
                  <a:schemeClr val="dk2"/>
                </a:solidFill>
                <a:latin typeface="Proxima Nova"/>
                <a:ea typeface="Proxima Nova"/>
                <a:cs typeface="Proxima Nova"/>
                <a:sym typeface="Proxima Nova"/>
              </a:rPr>
              <a:t>Aim: </a:t>
            </a:r>
            <a:endParaRPr/>
          </a:p>
        </p:txBody>
      </p:sp>
      <p:sp>
        <p:nvSpPr>
          <p:cNvPr id="193" name="Google Shape;193;p38"/>
          <p:cNvSpPr txBox="1"/>
          <p:nvPr/>
        </p:nvSpPr>
        <p:spPr>
          <a:xfrm>
            <a:off x="3978063" y="2280825"/>
            <a:ext cx="1503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latin typeface="Proxima Nova"/>
                <a:ea typeface="Proxima Nova"/>
                <a:cs typeface="Proxima Nova"/>
                <a:sym typeface="Proxima Nova"/>
              </a:rPr>
              <a:t>Procedure:</a:t>
            </a:r>
            <a:endParaRPr/>
          </a:p>
        </p:txBody>
      </p:sp>
      <p:sp>
        <p:nvSpPr>
          <p:cNvPr id="194" name="Google Shape;194;p38"/>
          <p:cNvSpPr txBox="1"/>
          <p:nvPr/>
        </p:nvSpPr>
        <p:spPr>
          <a:xfrm>
            <a:off x="6734900" y="2293350"/>
            <a:ext cx="15285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Clr>
                <a:schemeClr val="dk1"/>
              </a:buClr>
              <a:buSzPts val="1100"/>
              <a:buFont typeface="Arial"/>
              <a:buNone/>
            </a:pPr>
            <a:r>
              <a:rPr lang="en-GB">
                <a:solidFill>
                  <a:schemeClr val="dk2"/>
                </a:solidFill>
                <a:latin typeface="Proxima Nova"/>
                <a:ea typeface="Proxima Nova"/>
                <a:cs typeface="Proxima Nova"/>
                <a:sym typeface="Proxima Nova"/>
              </a:rPr>
              <a:t>Findings: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9"/>
          <p:cNvSpPr txBox="1"/>
          <p:nvPr>
            <p:ph idx="1" type="body"/>
          </p:nvPr>
        </p:nvSpPr>
        <p:spPr>
          <a:xfrm>
            <a:off x="331800" y="2820625"/>
            <a:ext cx="8710200" cy="1304400"/>
          </a:xfrm>
          <a:prstGeom prst="rect">
            <a:avLst/>
          </a:prstGeom>
          <a:noFill/>
          <a:ln>
            <a:noFill/>
          </a:ln>
        </p:spPr>
        <p:txBody>
          <a:bodyPr anchorCtr="0" anchor="t" bIns="45700" lIns="91425" spcFirstLastPara="1" rIns="91425" wrap="square" tIns="45700">
            <a:noAutofit/>
          </a:bodyPr>
          <a:lstStyle/>
          <a:p>
            <a:pPr indent="-412750" lvl="0" marL="457200" rtl="0" algn="l">
              <a:lnSpc>
                <a:spcPct val="100000"/>
              </a:lnSpc>
              <a:spcBef>
                <a:spcPts val="0"/>
              </a:spcBef>
              <a:spcAft>
                <a:spcPts val="0"/>
              </a:spcAft>
              <a:buClr>
                <a:schemeClr val="dk1"/>
              </a:buClr>
              <a:buSzPts val="2900"/>
              <a:buChar char="•"/>
            </a:pPr>
            <a:r>
              <a:rPr lang="en-GB" sz="2900">
                <a:solidFill>
                  <a:schemeClr val="dk1"/>
                </a:solidFill>
                <a:latin typeface="Calibri"/>
                <a:ea typeface="Calibri"/>
                <a:cs typeface="Calibri"/>
                <a:sym typeface="Calibri"/>
              </a:rPr>
              <a:t>Be able to </a:t>
            </a:r>
            <a:r>
              <a:rPr b="1" lang="en-GB" sz="2900">
                <a:solidFill>
                  <a:schemeClr val="dk1"/>
                </a:solidFill>
                <a:latin typeface="Calibri"/>
                <a:ea typeface="Calibri"/>
                <a:cs typeface="Calibri"/>
                <a:sym typeface="Calibri"/>
              </a:rPr>
              <a:t>outline</a:t>
            </a:r>
            <a:r>
              <a:rPr lang="en-GB" sz="2900">
                <a:solidFill>
                  <a:schemeClr val="dk1"/>
                </a:solidFill>
                <a:latin typeface="Calibri"/>
                <a:ea typeface="Calibri"/>
                <a:cs typeface="Calibri"/>
                <a:sym typeface="Calibri"/>
              </a:rPr>
              <a:t> Baron-Cohen et al.’s (2001) study</a:t>
            </a:r>
            <a:endParaRPr sz="2900">
              <a:solidFill>
                <a:schemeClr val="dk1"/>
              </a:solidFill>
              <a:latin typeface="Calibri"/>
              <a:ea typeface="Calibri"/>
              <a:cs typeface="Calibri"/>
              <a:sym typeface="Calibri"/>
            </a:endParaRPr>
          </a:p>
          <a:p>
            <a:pPr indent="-412750" lvl="0" marL="457200" rtl="0" algn="l">
              <a:lnSpc>
                <a:spcPct val="100000"/>
              </a:lnSpc>
              <a:spcBef>
                <a:spcPts val="0"/>
              </a:spcBef>
              <a:spcAft>
                <a:spcPts val="0"/>
              </a:spcAft>
              <a:buClr>
                <a:schemeClr val="dk1"/>
              </a:buClr>
              <a:buSzPts val="2900"/>
              <a:buChar char="•"/>
            </a:pPr>
            <a:r>
              <a:rPr lang="en-GB" sz="2900">
                <a:solidFill>
                  <a:schemeClr val="dk1"/>
                </a:solidFill>
                <a:latin typeface="Calibri"/>
                <a:ea typeface="Calibri"/>
                <a:cs typeface="Calibri"/>
                <a:sym typeface="Calibri"/>
              </a:rPr>
              <a:t>Be able to </a:t>
            </a:r>
            <a:r>
              <a:rPr b="1" lang="en-GB" sz="2900">
                <a:solidFill>
                  <a:schemeClr val="dk1"/>
                </a:solidFill>
                <a:latin typeface="Calibri"/>
                <a:ea typeface="Calibri"/>
                <a:cs typeface="Calibri"/>
                <a:sym typeface="Calibri"/>
              </a:rPr>
              <a:t>evaluate</a:t>
            </a:r>
            <a:r>
              <a:rPr lang="en-GB" sz="2900">
                <a:solidFill>
                  <a:schemeClr val="dk1"/>
                </a:solidFill>
                <a:latin typeface="Calibri"/>
                <a:ea typeface="Calibri"/>
                <a:cs typeface="Calibri"/>
                <a:sym typeface="Calibri"/>
              </a:rPr>
              <a:t> Baron-Cohen et al.’s (2001) study</a:t>
            </a:r>
            <a:endParaRPr sz="2900">
              <a:solidFill>
                <a:schemeClr val="dk1"/>
              </a:solidFill>
              <a:latin typeface="Calibri"/>
              <a:ea typeface="Calibri"/>
              <a:cs typeface="Calibri"/>
              <a:sym typeface="Calibri"/>
            </a:endParaRPr>
          </a:p>
          <a:p>
            <a:pPr indent="0" lvl="0" marL="342900" rtl="0" algn="l">
              <a:lnSpc>
                <a:spcPct val="100000"/>
              </a:lnSpc>
              <a:spcBef>
                <a:spcPts val="0"/>
              </a:spcBef>
              <a:spcAft>
                <a:spcPts val="0"/>
              </a:spcAft>
              <a:buNone/>
            </a:pPr>
            <a:r>
              <a:t/>
            </a:r>
            <a:endParaRPr sz="2900">
              <a:solidFill>
                <a:schemeClr val="dk1"/>
              </a:solidFill>
              <a:latin typeface="Calibri"/>
              <a:ea typeface="Calibri"/>
              <a:cs typeface="Calibri"/>
              <a:sym typeface="Calibri"/>
            </a:endParaRPr>
          </a:p>
        </p:txBody>
      </p:sp>
      <p:pic>
        <p:nvPicPr>
          <p:cNvPr id="200" name="Google Shape;200;p39"/>
          <p:cNvPicPr preferRelativeResize="0"/>
          <p:nvPr/>
        </p:nvPicPr>
        <p:blipFill rotWithShape="1">
          <a:blip r:embed="rId3">
            <a:alphaModFix/>
          </a:blip>
          <a:srcRect b="0" l="0" r="0" t="0"/>
          <a:stretch/>
        </p:blipFill>
        <p:spPr>
          <a:xfrm>
            <a:off x="0" y="0"/>
            <a:ext cx="4762500" cy="1905000"/>
          </a:xfrm>
          <a:prstGeom prst="rect">
            <a:avLst/>
          </a:prstGeom>
          <a:noFill/>
          <a:ln>
            <a:noFill/>
          </a:ln>
        </p:spPr>
      </p:pic>
      <p:sp>
        <p:nvSpPr>
          <p:cNvPr id="201" name="Google Shape;201;p39"/>
          <p:cNvSpPr txBox="1"/>
          <p:nvPr>
            <p:ph type="title"/>
          </p:nvPr>
        </p:nvSpPr>
        <p:spPr>
          <a:xfrm>
            <a:off x="609600" y="358378"/>
            <a:ext cx="8229600" cy="1609799"/>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1"/>
              </a:buClr>
              <a:buSzPts val="1650"/>
              <a:buFont typeface="Calibri"/>
              <a:buNone/>
            </a:pPr>
            <a:r>
              <a:rPr b="1" i="0" lang="en-GB" sz="6600" u="none" cap="none" strike="noStrike">
                <a:solidFill>
                  <a:schemeClr val="dk1"/>
                </a:solidFill>
                <a:latin typeface="Calibri"/>
                <a:ea typeface="Calibri"/>
                <a:cs typeface="Calibri"/>
                <a:sym typeface="Calibri"/>
              </a:rPr>
              <a:t>Lesson Objectives</a:t>
            </a:r>
            <a:br>
              <a:rPr b="1" i="0" lang="en-GB" sz="6600" u="none" cap="none" strike="noStrike">
                <a:solidFill>
                  <a:schemeClr val="dk1"/>
                </a:solidFill>
                <a:latin typeface="Calibri"/>
                <a:ea typeface="Calibri"/>
                <a:cs typeface="Calibri"/>
                <a:sym typeface="Calibri"/>
              </a:rPr>
            </a:br>
            <a:r>
              <a:rPr b="0" i="1" lang="en-GB" sz="4000" u="none" cap="none" strike="noStrike">
                <a:solidFill>
                  <a:schemeClr val="dk1"/>
                </a:solidFill>
                <a:latin typeface="Calibri"/>
                <a:ea typeface="Calibri"/>
                <a:cs typeface="Calibri"/>
                <a:sym typeface="Calibri"/>
              </a:rPr>
              <a:t>By the end of the lesson you will …</a:t>
            </a:r>
            <a:r>
              <a:rPr b="1" i="0" lang="en-GB" sz="6600" u="none" cap="none" strike="noStrike">
                <a:solidFill>
                  <a:schemeClr val="dk1"/>
                </a:solidFill>
                <a:latin typeface="Calibri"/>
                <a:ea typeface="Calibri"/>
                <a:cs typeface="Calibri"/>
                <a:sym typeface="Calibri"/>
              </a:rPr>
              <a:t> </a:t>
            </a:r>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40"/>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latin typeface="Calibri"/>
                <a:ea typeface="Calibri"/>
                <a:cs typeface="Calibri"/>
                <a:sym typeface="Calibri"/>
              </a:rPr>
              <a:t>What do these people have in common?</a:t>
            </a:r>
            <a:endParaRPr sz="3900">
              <a:latin typeface="Calibri"/>
              <a:ea typeface="Calibri"/>
              <a:cs typeface="Calibri"/>
              <a:sym typeface="Calibri"/>
            </a:endParaRPr>
          </a:p>
        </p:txBody>
      </p:sp>
      <p:sp>
        <p:nvSpPr>
          <p:cNvPr id="207" name="Google Shape;207;p40"/>
          <p:cNvSpPr txBox="1"/>
          <p:nvPr/>
        </p:nvSpPr>
        <p:spPr>
          <a:xfrm>
            <a:off x="963525" y="1510951"/>
            <a:ext cx="4680000" cy="4214700"/>
          </a:xfrm>
          <a:prstGeom prst="rect">
            <a:avLst/>
          </a:prstGeom>
          <a:noFill/>
          <a:ln>
            <a:noFill/>
          </a:ln>
        </p:spPr>
        <p:txBody>
          <a:bodyPr anchorCtr="0" anchor="t" bIns="45700" lIns="91425" spcFirstLastPara="1" rIns="91425" wrap="square" tIns="45700">
            <a:noAutofit/>
          </a:bodyPr>
          <a:lstStyle/>
          <a:p>
            <a:pPr indent="-425450" lvl="0" marL="342900" rtl="0" algn="l">
              <a:spcBef>
                <a:spcPts val="480"/>
              </a:spcBef>
              <a:spcAft>
                <a:spcPts val="0"/>
              </a:spcAft>
              <a:buClr>
                <a:srgbClr val="000000"/>
              </a:buClr>
              <a:buSzPts val="3700"/>
              <a:buFont typeface="Calibri"/>
              <a:buChar char="•"/>
            </a:pPr>
            <a:r>
              <a:rPr lang="en-GB" sz="2600">
                <a:solidFill>
                  <a:srgbClr val="333333"/>
                </a:solidFill>
                <a:highlight>
                  <a:srgbClr val="FFFFFF"/>
                </a:highlight>
                <a:latin typeface="Calibri"/>
                <a:ea typeface="Calibri"/>
                <a:cs typeface="Calibri"/>
                <a:sym typeface="Calibri"/>
              </a:rPr>
              <a:t>Isaac Newton</a:t>
            </a:r>
            <a:endParaRPr sz="2600">
              <a:solidFill>
                <a:srgbClr val="333333"/>
              </a:solidFill>
              <a:highlight>
                <a:srgbClr val="FFFFFF"/>
              </a:highlight>
              <a:latin typeface="Calibri"/>
              <a:ea typeface="Calibri"/>
              <a:cs typeface="Calibri"/>
              <a:sym typeface="Calibri"/>
            </a:endParaRPr>
          </a:p>
          <a:p>
            <a:pPr indent="-425450" lvl="0" marL="342900" rtl="0" algn="l">
              <a:spcBef>
                <a:spcPts val="480"/>
              </a:spcBef>
              <a:spcAft>
                <a:spcPts val="0"/>
              </a:spcAft>
              <a:buClr>
                <a:srgbClr val="000000"/>
              </a:buClr>
              <a:buSzPts val="3700"/>
              <a:buFont typeface="Calibri"/>
              <a:buChar char="•"/>
            </a:pPr>
            <a:r>
              <a:rPr lang="en-GB" sz="2600">
                <a:solidFill>
                  <a:srgbClr val="333333"/>
                </a:solidFill>
                <a:highlight>
                  <a:srgbClr val="FFFFFF"/>
                </a:highlight>
                <a:latin typeface="Calibri"/>
                <a:ea typeface="Calibri"/>
                <a:cs typeface="Calibri"/>
                <a:sym typeface="Calibri"/>
              </a:rPr>
              <a:t>George Orwell</a:t>
            </a:r>
            <a:endParaRPr sz="2600">
              <a:solidFill>
                <a:srgbClr val="333333"/>
              </a:solidFill>
              <a:highlight>
                <a:srgbClr val="FFFFFF"/>
              </a:highlight>
              <a:latin typeface="Calibri"/>
              <a:ea typeface="Calibri"/>
              <a:cs typeface="Calibri"/>
              <a:sym typeface="Calibri"/>
            </a:endParaRPr>
          </a:p>
          <a:p>
            <a:pPr indent="-425450" lvl="0" marL="342900" rtl="0" algn="l">
              <a:spcBef>
                <a:spcPts val="480"/>
              </a:spcBef>
              <a:spcAft>
                <a:spcPts val="0"/>
              </a:spcAft>
              <a:buClr>
                <a:srgbClr val="000000"/>
              </a:buClr>
              <a:buSzPts val="3700"/>
              <a:buFont typeface="Calibri"/>
              <a:buChar char="•"/>
            </a:pPr>
            <a:r>
              <a:rPr lang="en-GB" sz="2600">
                <a:solidFill>
                  <a:srgbClr val="333333"/>
                </a:solidFill>
                <a:highlight>
                  <a:srgbClr val="FFFFFF"/>
                </a:highlight>
                <a:latin typeface="Calibri"/>
                <a:ea typeface="Calibri"/>
                <a:cs typeface="Calibri"/>
                <a:sym typeface="Calibri"/>
              </a:rPr>
              <a:t>Beethoven</a:t>
            </a:r>
            <a:endParaRPr sz="2600">
              <a:solidFill>
                <a:srgbClr val="333333"/>
              </a:solidFill>
              <a:highlight>
                <a:srgbClr val="FFFFFF"/>
              </a:highlight>
              <a:latin typeface="Calibri"/>
              <a:ea typeface="Calibri"/>
              <a:cs typeface="Calibri"/>
              <a:sym typeface="Calibri"/>
            </a:endParaRPr>
          </a:p>
          <a:p>
            <a:pPr indent="-425450" lvl="0" marL="342900" rtl="0" algn="l">
              <a:spcBef>
                <a:spcPts val="480"/>
              </a:spcBef>
              <a:spcAft>
                <a:spcPts val="0"/>
              </a:spcAft>
              <a:buClr>
                <a:srgbClr val="000000"/>
              </a:buClr>
              <a:buSzPts val="3700"/>
              <a:buFont typeface="Calibri"/>
              <a:buChar char="•"/>
            </a:pPr>
            <a:r>
              <a:rPr lang="en-GB" sz="2600">
                <a:solidFill>
                  <a:srgbClr val="333333"/>
                </a:solidFill>
                <a:highlight>
                  <a:srgbClr val="FFFFFF"/>
                </a:highlight>
                <a:latin typeface="Calibri"/>
                <a:ea typeface="Calibri"/>
                <a:cs typeface="Calibri"/>
                <a:sym typeface="Calibri"/>
              </a:rPr>
              <a:t>Mozart</a:t>
            </a:r>
            <a:endParaRPr sz="4100">
              <a:solidFill>
                <a:srgbClr val="595959"/>
              </a:solidFill>
              <a:latin typeface="Calibri"/>
              <a:ea typeface="Calibri"/>
              <a:cs typeface="Calibri"/>
              <a:sym typeface="Calibri"/>
            </a:endParaRPr>
          </a:p>
        </p:txBody>
      </p:sp>
      <p:sp>
        <p:nvSpPr>
          <p:cNvPr id="208" name="Google Shape;208;p40"/>
          <p:cNvSpPr/>
          <p:nvPr/>
        </p:nvSpPr>
        <p:spPr>
          <a:xfrm>
            <a:off x="853300" y="1510950"/>
            <a:ext cx="3176100" cy="29985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40"/>
          <p:cNvSpPr txBox="1"/>
          <p:nvPr/>
        </p:nvSpPr>
        <p:spPr>
          <a:xfrm>
            <a:off x="1115925" y="1663351"/>
            <a:ext cx="4680000" cy="4214700"/>
          </a:xfrm>
          <a:prstGeom prst="rect">
            <a:avLst/>
          </a:prstGeom>
          <a:noFill/>
          <a:ln>
            <a:noFill/>
          </a:ln>
        </p:spPr>
        <p:txBody>
          <a:bodyPr anchorCtr="0" anchor="t" bIns="45700" lIns="91425" spcFirstLastPara="1" rIns="91425" wrap="square" tIns="45700">
            <a:noAutofit/>
          </a:bodyPr>
          <a:lstStyle/>
          <a:p>
            <a:pPr indent="-425450" lvl="0" marL="342900" rtl="0" algn="l">
              <a:spcBef>
                <a:spcPts val="480"/>
              </a:spcBef>
              <a:spcAft>
                <a:spcPts val="0"/>
              </a:spcAft>
              <a:buClr>
                <a:srgbClr val="000000"/>
              </a:buClr>
              <a:buSzPts val="3700"/>
              <a:buFont typeface="Calibri"/>
              <a:buChar char="•"/>
            </a:pPr>
            <a:r>
              <a:rPr lang="en-GB" sz="2600">
                <a:solidFill>
                  <a:srgbClr val="333333"/>
                </a:solidFill>
                <a:latin typeface="Calibri"/>
                <a:ea typeface="Calibri"/>
                <a:cs typeface="Calibri"/>
                <a:sym typeface="Calibri"/>
              </a:rPr>
              <a:t>Isaac Newton</a:t>
            </a:r>
            <a:endParaRPr sz="2600">
              <a:solidFill>
                <a:srgbClr val="333333"/>
              </a:solidFill>
              <a:latin typeface="Calibri"/>
              <a:ea typeface="Calibri"/>
              <a:cs typeface="Calibri"/>
              <a:sym typeface="Calibri"/>
            </a:endParaRPr>
          </a:p>
          <a:p>
            <a:pPr indent="-425450" lvl="0" marL="342900" rtl="0" algn="l">
              <a:spcBef>
                <a:spcPts val="480"/>
              </a:spcBef>
              <a:spcAft>
                <a:spcPts val="0"/>
              </a:spcAft>
              <a:buClr>
                <a:srgbClr val="000000"/>
              </a:buClr>
              <a:buSzPts val="3700"/>
              <a:buFont typeface="Calibri"/>
              <a:buChar char="•"/>
            </a:pPr>
            <a:r>
              <a:rPr lang="en-GB" sz="2600">
                <a:solidFill>
                  <a:srgbClr val="333333"/>
                </a:solidFill>
                <a:latin typeface="Calibri"/>
                <a:ea typeface="Calibri"/>
                <a:cs typeface="Calibri"/>
                <a:sym typeface="Calibri"/>
              </a:rPr>
              <a:t>George Orwell</a:t>
            </a:r>
            <a:endParaRPr sz="2600">
              <a:solidFill>
                <a:srgbClr val="333333"/>
              </a:solidFill>
              <a:latin typeface="Calibri"/>
              <a:ea typeface="Calibri"/>
              <a:cs typeface="Calibri"/>
              <a:sym typeface="Calibri"/>
            </a:endParaRPr>
          </a:p>
          <a:p>
            <a:pPr indent="-425450" lvl="0" marL="342900" rtl="0" algn="l">
              <a:spcBef>
                <a:spcPts val="480"/>
              </a:spcBef>
              <a:spcAft>
                <a:spcPts val="0"/>
              </a:spcAft>
              <a:buClr>
                <a:srgbClr val="000000"/>
              </a:buClr>
              <a:buSzPts val="3700"/>
              <a:buFont typeface="Calibri"/>
              <a:buChar char="•"/>
            </a:pPr>
            <a:r>
              <a:rPr lang="en-GB" sz="2600">
                <a:solidFill>
                  <a:srgbClr val="333333"/>
                </a:solidFill>
                <a:latin typeface="Calibri"/>
                <a:ea typeface="Calibri"/>
                <a:cs typeface="Calibri"/>
                <a:sym typeface="Calibri"/>
              </a:rPr>
              <a:t>Beethoven</a:t>
            </a:r>
            <a:endParaRPr sz="2600">
              <a:solidFill>
                <a:srgbClr val="333333"/>
              </a:solidFill>
              <a:latin typeface="Calibri"/>
              <a:ea typeface="Calibri"/>
              <a:cs typeface="Calibri"/>
              <a:sym typeface="Calibri"/>
            </a:endParaRPr>
          </a:p>
          <a:p>
            <a:pPr indent="-425450" lvl="0" marL="342900" rtl="0" algn="l">
              <a:spcBef>
                <a:spcPts val="480"/>
              </a:spcBef>
              <a:spcAft>
                <a:spcPts val="0"/>
              </a:spcAft>
              <a:buClr>
                <a:srgbClr val="000000"/>
              </a:buClr>
              <a:buSzPts val="3700"/>
              <a:buFont typeface="Calibri"/>
              <a:buChar char="•"/>
            </a:pPr>
            <a:r>
              <a:rPr lang="en-GB" sz="2600">
                <a:solidFill>
                  <a:srgbClr val="333333"/>
                </a:solidFill>
                <a:latin typeface="Calibri"/>
                <a:ea typeface="Calibri"/>
                <a:cs typeface="Calibri"/>
                <a:sym typeface="Calibri"/>
              </a:rPr>
              <a:t>Mozart</a:t>
            </a:r>
            <a:endParaRPr sz="4100">
              <a:solidFill>
                <a:srgbClr val="595959"/>
              </a:solidFill>
              <a:latin typeface="Calibri"/>
              <a:ea typeface="Calibri"/>
              <a:cs typeface="Calibri"/>
              <a:sym typeface="Calibri"/>
            </a:endParaRPr>
          </a:p>
        </p:txBody>
      </p:sp>
      <p:sp>
        <p:nvSpPr>
          <p:cNvPr id="210" name="Google Shape;210;p40"/>
          <p:cNvSpPr/>
          <p:nvPr/>
        </p:nvSpPr>
        <p:spPr>
          <a:xfrm>
            <a:off x="4476300" y="1461875"/>
            <a:ext cx="4185300" cy="2998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40"/>
          <p:cNvSpPr txBox="1"/>
          <p:nvPr/>
        </p:nvSpPr>
        <p:spPr>
          <a:xfrm>
            <a:off x="4701000" y="1663351"/>
            <a:ext cx="3889500" cy="4366800"/>
          </a:xfrm>
          <a:prstGeom prst="rect">
            <a:avLst/>
          </a:prstGeom>
          <a:noFill/>
          <a:ln>
            <a:noFill/>
          </a:ln>
        </p:spPr>
        <p:txBody>
          <a:bodyPr anchorCtr="0" anchor="t" bIns="45700" lIns="91425" spcFirstLastPara="1" rIns="91425" wrap="square" tIns="45700">
            <a:noAutofit/>
          </a:bodyPr>
          <a:lstStyle/>
          <a:p>
            <a:pPr indent="-330200" lvl="0" marL="342900" rtl="0" algn="l">
              <a:lnSpc>
                <a:spcPct val="150000"/>
              </a:lnSpc>
              <a:spcBef>
                <a:spcPts val="480"/>
              </a:spcBef>
              <a:spcAft>
                <a:spcPts val="0"/>
              </a:spcAft>
              <a:buClr>
                <a:srgbClr val="000000"/>
              </a:buClr>
              <a:buSzPts val="2600"/>
              <a:buFont typeface="Calibri"/>
              <a:buChar char="•"/>
            </a:pPr>
            <a:r>
              <a:rPr lang="en-GB" sz="2600">
                <a:solidFill>
                  <a:srgbClr val="333333"/>
                </a:solidFill>
                <a:latin typeface="Calibri"/>
                <a:ea typeface="Calibri"/>
                <a:cs typeface="Calibri"/>
                <a:sym typeface="Calibri"/>
              </a:rPr>
              <a:t>Hans Christian Andersen</a:t>
            </a:r>
            <a:endParaRPr sz="2600">
              <a:latin typeface="Calibri"/>
              <a:ea typeface="Calibri"/>
              <a:cs typeface="Calibri"/>
              <a:sym typeface="Calibri"/>
            </a:endParaRPr>
          </a:p>
          <a:p>
            <a:pPr indent="-330200" lvl="0" marL="342900" rtl="0" algn="l">
              <a:lnSpc>
                <a:spcPct val="150000"/>
              </a:lnSpc>
              <a:spcBef>
                <a:spcPts val="0"/>
              </a:spcBef>
              <a:spcAft>
                <a:spcPts val="0"/>
              </a:spcAft>
              <a:buClr>
                <a:srgbClr val="000000"/>
              </a:buClr>
              <a:buSzPts val="2600"/>
              <a:buFont typeface="Calibri"/>
              <a:buChar char="•"/>
            </a:pPr>
            <a:r>
              <a:rPr lang="en-GB" sz="2600">
                <a:latin typeface="Calibri"/>
                <a:ea typeface="Calibri"/>
                <a:cs typeface="Calibri"/>
                <a:sym typeface="Calibri"/>
              </a:rPr>
              <a:t>Sir Anthony Hopkins</a:t>
            </a:r>
            <a:endParaRPr sz="2600">
              <a:latin typeface="Calibri"/>
              <a:ea typeface="Calibri"/>
              <a:cs typeface="Calibri"/>
              <a:sym typeface="Calibri"/>
            </a:endParaRPr>
          </a:p>
          <a:p>
            <a:pPr indent="-355600" lvl="0" marL="342900" rtl="0" algn="l">
              <a:lnSpc>
                <a:spcPct val="150000"/>
              </a:lnSpc>
              <a:spcBef>
                <a:spcPts val="480"/>
              </a:spcBef>
              <a:spcAft>
                <a:spcPts val="0"/>
              </a:spcAft>
              <a:buClr>
                <a:srgbClr val="000000"/>
              </a:buClr>
              <a:buSzPts val="2600"/>
              <a:buFont typeface="Calibri"/>
              <a:buChar char="•"/>
            </a:pPr>
            <a:r>
              <a:rPr lang="en-GB" sz="2600">
                <a:latin typeface="Calibri"/>
                <a:ea typeface="Calibri"/>
                <a:cs typeface="Calibri"/>
                <a:sym typeface="Calibri"/>
              </a:rPr>
              <a:t>Courtney Love</a:t>
            </a:r>
            <a:endParaRPr sz="2600">
              <a:latin typeface="Calibri"/>
              <a:ea typeface="Calibri"/>
              <a:cs typeface="Calibri"/>
              <a:sym typeface="Calibri"/>
            </a:endParaRPr>
          </a:p>
          <a:p>
            <a:pPr indent="-355600" lvl="0" marL="342900" rtl="0" algn="l">
              <a:lnSpc>
                <a:spcPct val="150000"/>
              </a:lnSpc>
              <a:spcBef>
                <a:spcPts val="480"/>
              </a:spcBef>
              <a:spcAft>
                <a:spcPts val="0"/>
              </a:spcAft>
              <a:buClr>
                <a:srgbClr val="000000"/>
              </a:buClr>
              <a:buSzPts val="2600"/>
              <a:buFont typeface="Calibri"/>
              <a:buChar char="•"/>
            </a:pPr>
            <a:r>
              <a:rPr lang="en-GB" sz="2600">
                <a:latin typeface="Calibri"/>
                <a:ea typeface="Calibri"/>
                <a:cs typeface="Calibri"/>
                <a:sym typeface="Calibri"/>
              </a:rPr>
              <a:t>Bill Gates</a:t>
            </a:r>
            <a:endParaRPr sz="26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41"/>
          <p:cNvPicPr preferRelativeResize="0"/>
          <p:nvPr/>
        </p:nvPicPr>
        <p:blipFill>
          <a:blip r:embed="rId3">
            <a:alphaModFix/>
          </a:blip>
          <a:stretch>
            <a:fillRect/>
          </a:stretch>
        </p:blipFill>
        <p:spPr>
          <a:xfrm>
            <a:off x="0" y="0"/>
            <a:ext cx="9144001"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2"/>
          <p:cNvSpPr txBox="1"/>
          <p:nvPr>
            <p:ph type="title"/>
          </p:nvPr>
        </p:nvSpPr>
        <p:spPr>
          <a:xfrm>
            <a:off x="311700" y="198350"/>
            <a:ext cx="8520600" cy="80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200">
                <a:latin typeface="Comfortaa"/>
                <a:ea typeface="Comfortaa"/>
                <a:cs typeface="Comfortaa"/>
                <a:sym typeface="Comfortaa"/>
              </a:rPr>
              <a:t>Experts say all show signs of Autism Spectrum Disorder</a:t>
            </a:r>
            <a:endParaRPr sz="2200">
              <a:latin typeface="Comfortaa"/>
              <a:ea typeface="Comfortaa"/>
              <a:cs typeface="Comfortaa"/>
              <a:sym typeface="Comfortaa"/>
            </a:endParaRPr>
          </a:p>
        </p:txBody>
      </p:sp>
      <p:pic>
        <p:nvPicPr>
          <p:cNvPr id="222" name="Google Shape;222;p42"/>
          <p:cNvPicPr preferRelativeResize="0"/>
          <p:nvPr/>
        </p:nvPicPr>
        <p:blipFill>
          <a:blip r:embed="rId3">
            <a:alphaModFix/>
          </a:blip>
          <a:stretch>
            <a:fillRect/>
          </a:stretch>
        </p:blipFill>
        <p:spPr>
          <a:xfrm>
            <a:off x="897475" y="999350"/>
            <a:ext cx="7461800" cy="2984725"/>
          </a:xfrm>
          <a:prstGeom prst="rect">
            <a:avLst/>
          </a:prstGeom>
          <a:noFill/>
          <a:ln>
            <a:noFill/>
          </a:ln>
        </p:spPr>
      </p:pic>
      <p:sp>
        <p:nvSpPr>
          <p:cNvPr id="223" name="Google Shape;223;p42"/>
          <p:cNvSpPr txBox="1"/>
          <p:nvPr/>
        </p:nvSpPr>
        <p:spPr>
          <a:xfrm>
            <a:off x="311700" y="4128975"/>
            <a:ext cx="3608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t>There have been </a:t>
            </a:r>
            <a:r>
              <a:rPr lang="en-GB"/>
              <a:t>changes</a:t>
            </a:r>
            <a:r>
              <a:rPr lang="en-GB"/>
              <a:t> to the diagnosis of autism since the original Baron-Cohen paper :D</a:t>
            </a:r>
            <a:endParaRPr/>
          </a:p>
        </p:txBody>
      </p:sp>
      <p:sp>
        <p:nvSpPr>
          <p:cNvPr id="224" name="Google Shape;224;p42"/>
          <p:cNvSpPr txBox="1"/>
          <p:nvPr/>
        </p:nvSpPr>
        <p:spPr>
          <a:xfrm>
            <a:off x="5306475" y="4185350"/>
            <a:ext cx="3658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https://www.autismspeaks.org/dsm-5-and-autism-frequently-asked-questions</a:t>
            </a:r>
            <a:endParaRPr/>
          </a:p>
        </p:txBody>
      </p:sp>
      <p:pic>
        <p:nvPicPr>
          <p:cNvPr id="225" name="Google Shape;225;p4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26" name="Google Shape;226;p4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43"/>
          <p:cNvPicPr preferRelativeResize="0"/>
          <p:nvPr/>
        </p:nvPicPr>
        <p:blipFill>
          <a:blip r:embed="rId3">
            <a:alphaModFix/>
          </a:blip>
          <a:stretch>
            <a:fillRect/>
          </a:stretch>
        </p:blipFill>
        <p:spPr>
          <a:xfrm>
            <a:off x="0" y="100737"/>
            <a:ext cx="5257125" cy="4942025"/>
          </a:xfrm>
          <a:prstGeom prst="rect">
            <a:avLst/>
          </a:prstGeom>
          <a:noFill/>
          <a:ln>
            <a:noFill/>
          </a:ln>
        </p:spPr>
      </p:pic>
      <p:pic>
        <p:nvPicPr>
          <p:cNvPr id="232" name="Google Shape;232;p43"/>
          <p:cNvPicPr preferRelativeResize="0"/>
          <p:nvPr/>
        </p:nvPicPr>
        <p:blipFill>
          <a:blip r:embed="rId4">
            <a:alphaModFix/>
          </a:blip>
          <a:stretch>
            <a:fillRect/>
          </a:stretch>
        </p:blipFill>
        <p:spPr>
          <a:xfrm>
            <a:off x="5235050" y="-12"/>
            <a:ext cx="3908940" cy="51435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44"/>
          <p:cNvPicPr preferRelativeResize="0"/>
          <p:nvPr/>
        </p:nvPicPr>
        <p:blipFill>
          <a:blip r:embed="rId3">
            <a:alphaModFix/>
          </a:blip>
          <a:stretch>
            <a:fillRect/>
          </a:stretch>
        </p:blipFill>
        <p:spPr>
          <a:xfrm>
            <a:off x="0" y="0"/>
            <a:ext cx="9143984" cy="5143500"/>
          </a:xfrm>
          <a:prstGeom prst="rect">
            <a:avLst/>
          </a:prstGeom>
          <a:noFill/>
          <a:ln>
            <a:noFill/>
          </a:ln>
        </p:spPr>
      </p:pic>
      <p:sp>
        <p:nvSpPr>
          <p:cNvPr id="238" name="Google Shape;238;p44"/>
          <p:cNvSpPr txBox="1"/>
          <p:nvPr/>
        </p:nvSpPr>
        <p:spPr>
          <a:xfrm>
            <a:off x="66650" y="1346500"/>
            <a:ext cx="4555500" cy="183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4800">
                <a:solidFill>
                  <a:srgbClr val="FFFFFF"/>
                </a:solidFill>
                <a:highlight>
                  <a:srgbClr val="4A86E8"/>
                </a:highlight>
                <a:latin typeface="Source Code Pro"/>
                <a:ea typeface="Source Code Pro"/>
                <a:cs typeface="Source Code Pro"/>
                <a:sym typeface="Source Code Pro"/>
              </a:rPr>
              <a:t>Simon </a:t>
            </a:r>
            <a:r>
              <a:rPr lang="en-GB" sz="4800">
                <a:solidFill>
                  <a:srgbClr val="FFFFFF"/>
                </a:solidFill>
                <a:highlight>
                  <a:srgbClr val="4A86E8"/>
                </a:highlight>
                <a:latin typeface="Source Code Pro"/>
                <a:ea typeface="Source Code Pro"/>
                <a:cs typeface="Source Code Pro"/>
                <a:sym typeface="Source Code Pro"/>
              </a:rPr>
              <a:t>Baron-Cohen </a:t>
            </a:r>
            <a:endParaRPr sz="4800">
              <a:solidFill>
                <a:srgbClr val="FFFFFF"/>
              </a:solidFill>
              <a:highlight>
                <a:srgbClr val="4A86E8"/>
              </a:highlight>
              <a:latin typeface="Source Code Pro"/>
              <a:ea typeface="Source Code Pro"/>
              <a:cs typeface="Source Code Pro"/>
              <a:sym typeface="Source Code Pro"/>
            </a:endParaRPr>
          </a:p>
          <a:p>
            <a:pPr indent="0" lvl="0" marL="0" rtl="0" algn="ctr">
              <a:spcBef>
                <a:spcPts val="0"/>
              </a:spcBef>
              <a:spcAft>
                <a:spcPts val="0"/>
              </a:spcAft>
              <a:buNone/>
            </a:pPr>
            <a:r>
              <a:t/>
            </a:r>
            <a:endParaRPr sz="4800">
              <a:solidFill>
                <a:srgbClr val="FFFFFF"/>
              </a:solidFill>
              <a:highlight>
                <a:srgbClr val="4A86E8"/>
              </a:highlight>
              <a:latin typeface="Source Code Pro"/>
              <a:ea typeface="Source Code Pro"/>
              <a:cs typeface="Source Code Pro"/>
              <a:sym typeface="Source Code Pro"/>
            </a:endParaRPr>
          </a:p>
        </p:txBody>
      </p:sp>
      <p:sp>
        <p:nvSpPr>
          <p:cNvPr id="239" name="Google Shape;239;p44"/>
          <p:cNvSpPr txBox="1"/>
          <p:nvPr/>
        </p:nvSpPr>
        <p:spPr>
          <a:xfrm>
            <a:off x="-298450" y="3312275"/>
            <a:ext cx="5285700" cy="11439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lang="en-GB" sz="2000">
                <a:solidFill>
                  <a:srgbClr val="FFFFFF"/>
                </a:solidFill>
                <a:highlight>
                  <a:srgbClr val="4A86E8"/>
                </a:highlight>
                <a:latin typeface="Source Code Pro"/>
                <a:ea typeface="Source Code Pro"/>
                <a:cs typeface="Source Code Pro"/>
                <a:sym typeface="Source Code Pro"/>
              </a:rPr>
              <a:t>Leading researcher in Autism Spectrum Disorders</a:t>
            </a:r>
            <a:r>
              <a:rPr lang="en-GB" sz="4800">
                <a:solidFill>
                  <a:srgbClr val="FFFFFF"/>
                </a:solidFill>
                <a:highlight>
                  <a:srgbClr val="4A86E8"/>
                </a:highlight>
                <a:latin typeface="Source Code Pro"/>
                <a:ea typeface="Source Code Pro"/>
                <a:cs typeface="Source Code Pro"/>
                <a:sym typeface="Source Code Pro"/>
              </a:rPr>
              <a:t> </a:t>
            </a:r>
            <a:endParaRPr sz="4800">
              <a:solidFill>
                <a:srgbClr val="FFFFFF"/>
              </a:solidFill>
              <a:highlight>
                <a:srgbClr val="4A86E8"/>
              </a:highlight>
              <a:latin typeface="Source Code Pro"/>
              <a:ea typeface="Source Code Pro"/>
              <a:cs typeface="Source Code Pro"/>
              <a:sym typeface="Source Code Pro"/>
            </a:endParaRPr>
          </a:p>
          <a:p>
            <a:pPr indent="0" lvl="0" marL="0" rtl="0" algn="ctr">
              <a:spcBef>
                <a:spcPts val="0"/>
              </a:spcBef>
              <a:spcAft>
                <a:spcPts val="0"/>
              </a:spcAft>
              <a:buNone/>
            </a:pPr>
            <a:r>
              <a:t/>
            </a:r>
            <a:endParaRPr sz="4800">
              <a:solidFill>
                <a:srgbClr val="FFFFFF"/>
              </a:solidFill>
              <a:highlight>
                <a:srgbClr val="4A86E8"/>
              </a:highlight>
              <a:latin typeface="Source Code Pro"/>
              <a:ea typeface="Source Code Pro"/>
              <a:cs typeface="Source Code Pro"/>
              <a:sym typeface="Source Code Pro"/>
            </a:endParaRPr>
          </a:p>
        </p:txBody>
      </p:sp>
      <p:pic>
        <p:nvPicPr>
          <p:cNvPr id="240" name="Google Shape;240;p44"/>
          <p:cNvPicPr preferRelativeResize="0"/>
          <p:nvPr/>
        </p:nvPicPr>
        <p:blipFill>
          <a:blip r:embed="rId4">
            <a:alphaModFix/>
          </a:blip>
          <a:stretch>
            <a:fillRect/>
          </a:stretch>
        </p:blipFill>
        <p:spPr>
          <a:xfrm>
            <a:off x="5819025" y="2788325"/>
            <a:ext cx="3324975" cy="2355175"/>
          </a:xfrm>
          <a:prstGeom prst="rect">
            <a:avLst/>
          </a:prstGeom>
          <a:noFill/>
          <a:ln>
            <a:noFill/>
          </a:ln>
        </p:spPr>
      </p:pic>
      <p:pic>
        <p:nvPicPr>
          <p:cNvPr id="241" name="Google Shape;241;p44"/>
          <p:cNvPicPr preferRelativeResize="0"/>
          <p:nvPr/>
        </p:nvPicPr>
        <p:blipFill>
          <a:blip r:embed="rId5">
            <a:alphaModFix/>
          </a:blip>
          <a:stretch>
            <a:fillRect/>
          </a:stretch>
        </p:blipFill>
        <p:spPr>
          <a:xfrm>
            <a:off x="6295225" y="2576595"/>
            <a:ext cx="2848784" cy="735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45"/>
          <p:cNvPicPr preferRelativeResize="0"/>
          <p:nvPr/>
        </p:nvPicPr>
        <p:blipFill>
          <a:blip r:embed="rId3">
            <a:alphaModFix/>
          </a:blip>
          <a:stretch>
            <a:fillRect/>
          </a:stretch>
        </p:blipFill>
        <p:spPr>
          <a:xfrm>
            <a:off x="838200" y="522500"/>
            <a:ext cx="7467600" cy="2876550"/>
          </a:xfrm>
          <a:prstGeom prst="rect">
            <a:avLst/>
          </a:prstGeom>
          <a:noFill/>
          <a:ln>
            <a:noFill/>
          </a:ln>
        </p:spPr>
      </p:pic>
      <p:pic>
        <p:nvPicPr>
          <p:cNvPr id="247" name="Google Shape;247;p45">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48" name="Google Shape;248;p45">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46"/>
          <p:cNvPicPr preferRelativeResize="0"/>
          <p:nvPr/>
        </p:nvPicPr>
        <p:blipFill>
          <a:blip r:embed="rId3">
            <a:alphaModFix/>
          </a:blip>
          <a:stretch>
            <a:fillRect/>
          </a:stretch>
        </p:blipFill>
        <p:spPr>
          <a:xfrm>
            <a:off x="831463" y="250000"/>
            <a:ext cx="7305675" cy="3829050"/>
          </a:xfrm>
          <a:prstGeom prst="rect">
            <a:avLst/>
          </a:prstGeom>
          <a:noFill/>
          <a:ln>
            <a:noFill/>
          </a:ln>
        </p:spPr>
      </p:pic>
      <p:pic>
        <p:nvPicPr>
          <p:cNvPr id="254" name="Google Shape;254;p46">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55" name="Google Shape;255;p46">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47"/>
          <p:cNvPicPr preferRelativeResize="0"/>
          <p:nvPr/>
        </p:nvPicPr>
        <p:blipFill>
          <a:blip r:embed="rId3">
            <a:alphaModFix/>
          </a:blip>
          <a:stretch>
            <a:fillRect/>
          </a:stretch>
        </p:blipFill>
        <p:spPr>
          <a:xfrm>
            <a:off x="31" y="0"/>
            <a:ext cx="9144048" cy="5143500"/>
          </a:xfrm>
          <a:prstGeom prst="rect">
            <a:avLst/>
          </a:prstGeom>
          <a:noFill/>
          <a:ln>
            <a:noFill/>
          </a:ln>
        </p:spPr>
      </p:pic>
      <p:sp>
        <p:nvSpPr>
          <p:cNvPr id="261" name="Google Shape;261;p47"/>
          <p:cNvSpPr txBox="1"/>
          <p:nvPr/>
        </p:nvSpPr>
        <p:spPr>
          <a:xfrm>
            <a:off x="1714025" y="1038375"/>
            <a:ext cx="5526300" cy="183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4800">
                <a:solidFill>
                  <a:srgbClr val="FFFFFF"/>
                </a:solidFill>
                <a:highlight>
                  <a:srgbClr val="4A86E8"/>
                </a:highlight>
                <a:latin typeface="Source Code Pro"/>
                <a:ea typeface="Source Code Pro"/>
                <a:cs typeface="Source Code Pro"/>
                <a:sym typeface="Source Code Pro"/>
              </a:rPr>
              <a:t>Baron-Cohen </a:t>
            </a:r>
            <a:endParaRPr sz="4800">
              <a:solidFill>
                <a:srgbClr val="FFFFFF"/>
              </a:solidFill>
              <a:highlight>
                <a:srgbClr val="4A86E8"/>
              </a:highlight>
              <a:latin typeface="Source Code Pro"/>
              <a:ea typeface="Source Code Pro"/>
              <a:cs typeface="Source Code Pro"/>
              <a:sym typeface="Source Code Pro"/>
            </a:endParaRPr>
          </a:p>
          <a:p>
            <a:pPr indent="0" lvl="0" marL="0" rtl="0" algn="ctr">
              <a:spcBef>
                <a:spcPts val="0"/>
              </a:spcBef>
              <a:spcAft>
                <a:spcPts val="0"/>
              </a:spcAft>
              <a:buNone/>
            </a:pPr>
            <a:r>
              <a:rPr lang="en-GB" sz="4800">
                <a:solidFill>
                  <a:srgbClr val="FFFFFF"/>
                </a:solidFill>
                <a:highlight>
                  <a:srgbClr val="4A86E8"/>
                </a:highlight>
                <a:latin typeface="Source Code Pro"/>
                <a:ea typeface="Source Code Pro"/>
                <a:cs typeface="Source Code Pro"/>
                <a:sym typeface="Source Code Pro"/>
              </a:rPr>
              <a:t>et al. </a:t>
            </a:r>
            <a:endParaRPr sz="4800">
              <a:solidFill>
                <a:srgbClr val="FFFFFF"/>
              </a:solidFill>
              <a:highlight>
                <a:srgbClr val="4A86E8"/>
              </a:highlight>
              <a:latin typeface="Source Code Pro"/>
              <a:ea typeface="Source Code Pro"/>
              <a:cs typeface="Source Code Pro"/>
              <a:sym typeface="Source Code Pro"/>
            </a:endParaRPr>
          </a:p>
          <a:p>
            <a:pPr indent="0" lvl="0" marL="0" rtl="0" algn="ctr">
              <a:spcBef>
                <a:spcPts val="0"/>
              </a:spcBef>
              <a:spcAft>
                <a:spcPts val="0"/>
              </a:spcAft>
              <a:buNone/>
            </a:pPr>
            <a:r>
              <a:rPr lang="en-GB" sz="4800">
                <a:solidFill>
                  <a:srgbClr val="FFFFFF"/>
                </a:solidFill>
                <a:highlight>
                  <a:srgbClr val="4A86E8"/>
                </a:highlight>
                <a:latin typeface="Source Code Pro"/>
                <a:ea typeface="Source Code Pro"/>
                <a:cs typeface="Source Code Pro"/>
                <a:sym typeface="Source Code Pro"/>
              </a:rPr>
              <a:t>(2001)</a:t>
            </a:r>
            <a:endParaRPr sz="4800">
              <a:solidFill>
                <a:srgbClr val="FFFFFF"/>
              </a:solidFill>
              <a:highlight>
                <a:srgbClr val="4A86E8"/>
              </a:highlight>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48"/>
          <p:cNvPicPr preferRelativeResize="0"/>
          <p:nvPr/>
        </p:nvPicPr>
        <p:blipFill>
          <a:blip r:embed="rId3">
            <a:alphaModFix/>
          </a:blip>
          <a:stretch>
            <a:fillRect/>
          </a:stretch>
        </p:blipFill>
        <p:spPr>
          <a:xfrm>
            <a:off x="167650" y="85150"/>
            <a:ext cx="5214025" cy="1526750"/>
          </a:xfrm>
          <a:prstGeom prst="rect">
            <a:avLst/>
          </a:prstGeom>
          <a:noFill/>
          <a:ln>
            <a:noFill/>
          </a:ln>
        </p:spPr>
      </p:pic>
      <p:pic>
        <p:nvPicPr>
          <p:cNvPr id="267" name="Google Shape;267;p48"/>
          <p:cNvPicPr preferRelativeResize="0"/>
          <p:nvPr/>
        </p:nvPicPr>
        <p:blipFill>
          <a:blip r:embed="rId4">
            <a:alphaModFix/>
          </a:blip>
          <a:stretch>
            <a:fillRect/>
          </a:stretch>
        </p:blipFill>
        <p:spPr>
          <a:xfrm>
            <a:off x="1399100" y="1668300"/>
            <a:ext cx="6862475" cy="3186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9"/>
          <p:cNvSpPr txBox="1"/>
          <p:nvPr>
            <p:ph type="title"/>
          </p:nvPr>
        </p:nvSpPr>
        <p:spPr>
          <a:xfrm>
            <a:off x="311700" y="182750"/>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GB" sz="3600">
                <a:solidFill>
                  <a:srgbClr val="595959"/>
                </a:solidFill>
                <a:latin typeface="Comfortaa"/>
                <a:ea typeface="Comfortaa"/>
                <a:cs typeface="Comfortaa"/>
                <a:sym typeface="Comfortaa"/>
              </a:rPr>
              <a:t>The Theory of Mind</a:t>
            </a:r>
            <a:endParaRPr b="1" sz="3600">
              <a:solidFill>
                <a:srgbClr val="595959"/>
              </a:solidFill>
              <a:latin typeface="Comfortaa"/>
              <a:ea typeface="Comfortaa"/>
              <a:cs typeface="Comfortaa"/>
              <a:sym typeface="Comfortaa"/>
            </a:endParaRPr>
          </a:p>
        </p:txBody>
      </p:sp>
      <p:sp>
        <p:nvSpPr>
          <p:cNvPr id="273" name="Google Shape;273;p49"/>
          <p:cNvSpPr txBox="1"/>
          <p:nvPr>
            <p:ph idx="1" type="body"/>
          </p:nvPr>
        </p:nvSpPr>
        <p:spPr>
          <a:xfrm>
            <a:off x="311700" y="983750"/>
            <a:ext cx="5461500" cy="33402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666666"/>
              </a:buClr>
              <a:buSzPts val="1800"/>
              <a:buFont typeface="Calibri"/>
              <a:buChar char="•"/>
            </a:pPr>
            <a:r>
              <a:rPr lang="en-GB" sz="1800">
                <a:solidFill>
                  <a:srgbClr val="666666"/>
                </a:solidFill>
                <a:latin typeface="Calibri"/>
                <a:ea typeface="Calibri"/>
                <a:cs typeface="Calibri"/>
                <a:sym typeface="Calibri"/>
              </a:rPr>
              <a:t>the ability to determine the mental state of another person or ourselves (</a:t>
            </a:r>
            <a:r>
              <a:rPr b="1" lang="en-GB" sz="1800">
                <a:solidFill>
                  <a:srgbClr val="666666"/>
                </a:solidFill>
                <a:latin typeface="Calibri"/>
                <a:ea typeface="Calibri"/>
                <a:cs typeface="Calibri"/>
                <a:sym typeface="Calibri"/>
              </a:rPr>
              <a:t>mentalising</a:t>
            </a:r>
            <a:r>
              <a:rPr lang="en-GB" sz="1800">
                <a:solidFill>
                  <a:srgbClr val="666666"/>
                </a:solidFill>
                <a:latin typeface="Calibri"/>
                <a:ea typeface="Calibri"/>
                <a:cs typeface="Calibri"/>
                <a:sym typeface="Calibri"/>
              </a:rPr>
              <a:t>). </a:t>
            </a:r>
            <a:endParaRPr sz="1800">
              <a:solidFill>
                <a:srgbClr val="666666"/>
              </a:solidFill>
              <a:latin typeface="Calibri"/>
              <a:ea typeface="Calibri"/>
              <a:cs typeface="Calibri"/>
              <a:sym typeface="Calibri"/>
            </a:endParaRPr>
          </a:p>
          <a:p>
            <a:pPr indent="-342900" lvl="0" marL="457200" rtl="0" algn="l">
              <a:lnSpc>
                <a:spcPct val="115000"/>
              </a:lnSpc>
              <a:spcBef>
                <a:spcPts val="0"/>
              </a:spcBef>
              <a:spcAft>
                <a:spcPts val="0"/>
              </a:spcAft>
              <a:buClr>
                <a:srgbClr val="666666"/>
              </a:buClr>
              <a:buSzPts val="1800"/>
              <a:buFont typeface="Calibri"/>
              <a:buChar char="•"/>
            </a:pPr>
            <a:r>
              <a:rPr lang="en-GB" sz="1800">
                <a:solidFill>
                  <a:srgbClr val="666666"/>
                </a:solidFill>
                <a:latin typeface="Calibri"/>
                <a:ea typeface="Calibri"/>
                <a:cs typeface="Calibri"/>
                <a:sym typeface="Calibri"/>
              </a:rPr>
              <a:t>Linked to </a:t>
            </a:r>
            <a:r>
              <a:rPr b="1" lang="en-GB" sz="1800">
                <a:solidFill>
                  <a:srgbClr val="666666"/>
                </a:solidFill>
                <a:latin typeface="Calibri"/>
                <a:ea typeface="Calibri"/>
                <a:cs typeface="Calibri"/>
                <a:sym typeface="Calibri"/>
              </a:rPr>
              <a:t>social sensitivity</a:t>
            </a:r>
            <a:r>
              <a:rPr lang="en-GB" sz="1800">
                <a:solidFill>
                  <a:srgbClr val="666666"/>
                </a:solidFill>
                <a:latin typeface="Calibri"/>
                <a:ea typeface="Calibri"/>
                <a:cs typeface="Calibri"/>
                <a:sym typeface="Calibri"/>
              </a:rPr>
              <a:t> - ability to put oneself in the position of someone else (</a:t>
            </a:r>
            <a:r>
              <a:rPr b="1" lang="en-GB" sz="1800">
                <a:solidFill>
                  <a:srgbClr val="666666"/>
                </a:solidFill>
                <a:latin typeface="Calibri"/>
                <a:ea typeface="Calibri"/>
                <a:cs typeface="Calibri"/>
                <a:sym typeface="Calibri"/>
              </a:rPr>
              <a:t>perspective</a:t>
            </a:r>
            <a:r>
              <a:rPr b="1" lang="en-GB" sz="1800">
                <a:solidFill>
                  <a:srgbClr val="666666"/>
                </a:solidFill>
                <a:latin typeface="Calibri"/>
                <a:ea typeface="Calibri"/>
                <a:cs typeface="Calibri"/>
                <a:sym typeface="Calibri"/>
              </a:rPr>
              <a:t>-taking</a:t>
            </a:r>
            <a:r>
              <a:rPr lang="en-GB" sz="1800">
                <a:solidFill>
                  <a:srgbClr val="666666"/>
                </a:solidFill>
                <a:latin typeface="Calibri"/>
                <a:ea typeface="Calibri"/>
                <a:cs typeface="Calibri"/>
                <a:sym typeface="Calibri"/>
              </a:rPr>
              <a:t>)</a:t>
            </a:r>
            <a:endParaRPr sz="1800">
              <a:solidFill>
                <a:srgbClr val="666666"/>
              </a:solidFill>
              <a:latin typeface="Calibri"/>
              <a:ea typeface="Calibri"/>
              <a:cs typeface="Calibri"/>
              <a:sym typeface="Calibri"/>
            </a:endParaRPr>
          </a:p>
          <a:p>
            <a:pPr indent="-342900" lvl="0" marL="457200" rtl="0" algn="l">
              <a:lnSpc>
                <a:spcPct val="115000"/>
              </a:lnSpc>
              <a:spcBef>
                <a:spcPts val="0"/>
              </a:spcBef>
              <a:spcAft>
                <a:spcPts val="0"/>
              </a:spcAft>
              <a:buClr>
                <a:srgbClr val="666666"/>
              </a:buClr>
              <a:buSzPts val="1800"/>
              <a:buFont typeface="Calibri"/>
              <a:buChar char="•"/>
            </a:pPr>
            <a:r>
              <a:rPr lang="en-GB" sz="1800">
                <a:solidFill>
                  <a:srgbClr val="666666"/>
                </a:solidFill>
                <a:latin typeface="Calibri"/>
                <a:ea typeface="Calibri"/>
                <a:cs typeface="Calibri"/>
                <a:sym typeface="Calibri"/>
              </a:rPr>
              <a:t>this knowledge is used to explain and predict other people’s behaviour</a:t>
            </a:r>
            <a:endParaRPr sz="1800">
              <a:solidFill>
                <a:srgbClr val="666666"/>
              </a:solidFill>
              <a:latin typeface="Calibri"/>
              <a:ea typeface="Calibri"/>
              <a:cs typeface="Calibri"/>
              <a:sym typeface="Calibri"/>
            </a:endParaRPr>
          </a:p>
          <a:p>
            <a:pPr indent="-342900" lvl="0" marL="457200" rtl="0" algn="l">
              <a:lnSpc>
                <a:spcPct val="115000"/>
              </a:lnSpc>
              <a:spcBef>
                <a:spcPts val="0"/>
              </a:spcBef>
              <a:spcAft>
                <a:spcPts val="0"/>
              </a:spcAft>
              <a:buClr>
                <a:srgbClr val="666666"/>
              </a:buClr>
              <a:buSzPts val="1800"/>
              <a:buFont typeface="Calibri"/>
              <a:buChar char="•"/>
            </a:pPr>
            <a:r>
              <a:rPr lang="en-GB" sz="1800">
                <a:solidFill>
                  <a:srgbClr val="666666"/>
                </a:solidFill>
                <a:latin typeface="Calibri"/>
                <a:ea typeface="Calibri"/>
                <a:cs typeface="Calibri"/>
                <a:sym typeface="Calibri"/>
              </a:rPr>
              <a:t>Two stages- the person must be able to determine…</a:t>
            </a:r>
            <a:endParaRPr sz="1800">
              <a:solidFill>
                <a:srgbClr val="666666"/>
              </a:solidFill>
              <a:latin typeface="Calibri"/>
              <a:ea typeface="Calibri"/>
              <a:cs typeface="Calibri"/>
              <a:sym typeface="Calibri"/>
            </a:endParaRPr>
          </a:p>
          <a:p>
            <a:pPr indent="-342900" lvl="1" marL="914400" rtl="0" algn="l">
              <a:lnSpc>
                <a:spcPct val="115000"/>
              </a:lnSpc>
              <a:spcBef>
                <a:spcPts val="0"/>
              </a:spcBef>
              <a:spcAft>
                <a:spcPts val="0"/>
              </a:spcAft>
              <a:buClr>
                <a:srgbClr val="666666"/>
              </a:buClr>
              <a:buSzPts val="1800"/>
              <a:buFont typeface="Calibri"/>
              <a:buChar char="–"/>
            </a:pPr>
            <a:r>
              <a:rPr lang="en-GB" sz="1800">
                <a:solidFill>
                  <a:srgbClr val="666666"/>
                </a:solidFill>
                <a:latin typeface="Calibri"/>
                <a:ea typeface="Calibri"/>
                <a:cs typeface="Calibri"/>
                <a:sym typeface="Calibri"/>
              </a:rPr>
              <a:t>the mental state of a person (i.e. happiness)</a:t>
            </a:r>
            <a:endParaRPr sz="1800">
              <a:solidFill>
                <a:srgbClr val="666666"/>
              </a:solidFill>
              <a:latin typeface="Calibri"/>
              <a:ea typeface="Calibri"/>
              <a:cs typeface="Calibri"/>
              <a:sym typeface="Calibri"/>
            </a:endParaRPr>
          </a:p>
          <a:p>
            <a:pPr indent="-342900" lvl="1" marL="914400" rtl="0" algn="l">
              <a:lnSpc>
                <a:spcPct val="115000"/>
              </a:lnSpc>
              <a:spcBef>
                <a:spcPts val="0"/>
              </a:spcBef>
              <a:spcAft>
                <a:spcPts val="0"/>
              </a:spcAft>
              <a:buClr>
                <a:srgbClr val="666666"/>
              </a:buClr>
              <a:buSzPts val="1800"/>
              <a:buFont typeface="Calibri"/>
              <a:buChar char="–"/>
            </a:pPr>
            <a:r>
              <a:rPr lang="en-GB" sz="1800">
                <a:solidFill>
                  <a:srgbClr val="666666"/>
                </a:solidFill>
                <a:latin typeface="Calibri"/>
                <a:ea typeface="Calibri"/>
                <a:cs typeface="Calibri"/>
                <a:sym typeface="Calibri"/>
              </a:rPr>
              <a:t>the content of the mental state (i.e. happiness at being reunited with a sibling).</a:t>
            </a:r>
            <a:endParaRPr sz="1800">
              <a:solidFill>
                <a:srgbClr val="666666"/>
              </a:solidFill>
              <a:latin typeface="Calibri"/>
              <a:ea typeface="Calibri"/>
              <a:cs typeface="Calibri"/>
              <a:sym typeface="Calibri"/>
            </a:endParaRPr>
          </a:p>
          <a:p>
            <a:pPr indent="-342900" lvl="0" marL="457200" rtl="0" algn="l">
              <a:lnSpc>
                <a:spcPct val="115000"/>
              </a:lnSpc>
              <a:spcBef>
                <a:spcPts val="0"/>
              </a:spcBef>
              <a:spcAft>
                <a:spcPts val="0"/>
              </a:spcAft>
              <a:buClr>
                <a:srgbClr val="666666"/>
              </a:buClr>
              <a:buSzPts val="1800"/>
              <a:buChar char="•"/>
            </a:pPr>
            <a:r>
              <a:rPr b="1" lang="en-GB" sz="1800">
                <a:solidFill>
                  <a:srgbClr val="666666"/>
                </a:solidFill>
                <a:latin typeface="Calibri"/>
                <a:ea typeface="Calibri"/>
                <a:cs typeface="Calibri"/>
                <a:sym typeface="Calibri"/>
              </a:rPr>
              <a:t>Deficits</a:t>
            </a:r>
            <a:r>
              <a:rPr lang="en-GB" sz="1800">
                <a:solidFill>
                  <a:srgbClr val="666666"/>
                </a:solidFill>
                <a:latin typeface="Calibri"/>
                <a:ea typeface="Calibri"/>
                <a:cs typeface="Calibri"/>
                <a:sym typeface="Calibri"/>
              </a:rPr>
              <a:t> can occur in those with ASD and this can explain some of the other symptoms</a:t>
            </a:r>
            <a:endParaRPr sz="1800">
              <a:solidFill>
                <a:srgbClr val="666666"/>
              </a:solidFill>
              <a:latin typeface="Calibri"/>
              <a:ea typeface="Calibri"/>
              <a:cs typeface="Calibri"/>
              <a:sym typeface="Calibri"/>
            </a:endParaRPr>
          </a:p>
          <a:p>
            <a:pPr indent="0" lvl="0" marL="0" rtl="0" algn="l">
              <a:lnSpc>
                <a:spcPct val="115000"/>
              </a:lnSpc>
              <a:spcBef>
                <a:spcPts val="0"/>
              </a:spcBef>
              <a:spcAft>
                <a:spcPts val="0"/>
              </a:spcAft>
              <a:buNone/>
            </a:pPr>
            <a:r>
              <a:t/>
            </a:r>
            <a:endParaRPr sz="1800">
              <a:solidFill>
                <a:srgbClr val="666666"/>
              </a:solidFill>
              <a:latin typeface="Calibri"/>
              <a:ea typeface="Calibri"/>
              <a:cs typeface="Calibri"/>
              <a:sym typeface="Calibri"/>
            </a:endParaRPr>
          </a:p>
          <a:p>
            <a:pPr indent="0" lvl="0" marL="0" rtl="0" algn="l">
              <a:spcBef>
                <a:spcPts val="640"/>
              </a:spcBef>
              <a:spcAft>
                <a:spcPts val="0"/>
              </a:spcAft>
              <a:buNone/>
            </a:pPr>
            <a:r>
              <a:t/>
            </a:r>
            <a:endParaRPr sz="2000"/>
          </a:p>
        </p:txBody>
      </p:sp>
      <p:pic>
        <p:nvPicPr>
          <p:cNvPr id="274" name="Google Shape;274;p49"/>
          <p:cNvPicPr preferRelativeResize="0"/>
          <p:nvPr/>
        </p:nvPicPr>
        <p:blipFill>
          <a:blip r:embed="rId3">
            <a:alphaModFix/>
          </a:blip>
          <a:stretch>
            <a:fillRect/>
          </a:stretch>
        </p:blipFill>
        <p:spPr>
          <a:xfrm>
            <a:off x="5846950" y="475500"/>
            <a:ext cx="3066001" cy="19018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0"/>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3900">
                <a:solidFill>
                  <a:schemeClr val="dk1"/>
                </a:solidFill>
                <a:latin typeface="Pacifico"/>
                <a:ea typeface="Pacifico"/>
                <a:cs typeface="Pacifico"/>
                <a:sym typeface="Pacifico"/>
              </a:rPr>
              <a:t>Background</a:t>
            </a:r>
            <a:endParaRPr b="1"/>
          </a:p>
        </p:txBody>
      </p:sp>
      <p:sp>
        <p:nvSpPr>
          <p:cNvPr id="280" name="Google Shape;280;p50"/>
          <p:cNvSpPr txBox="1"/>
          <p:nvPr>
            <p:ph idx="1" type="body"/>
          </p:nvPr>
        </p:nvSpPr>
        <p:spPr>
          <a:xfrm>
            <a:off x="336775" y="1093850"/>
            <a:ext cx="8520600" cy="3340200"/>
          </a:xfrm>
          <a:prstGeom prst="rect">
            <a:avLst/>
          </a:prstGeom>
        </p:spPr>
        <p:txBody>
          <a:bodyPr anchorCtr="0" anchor="t" bIns="91425" lIns="91425" spcFirstLastPara="1" rIns="91425" wrap="square" tIns="91425">
            <a:noAutofit/>
          </a:bodyPr>
          <a:lstStyle/>
          <a:p>
            <a:pPr indent="-349250" lvl="0" marL="457200" rtl="0" algn="l">
              <a:spcBef>
                <a:spcPts val="640"/>
              </a:spcBef>
              <a:spcAft>
                <a:spcPts val="0"/>
              </a:spcAft>
              <a:buSzPts val="1900"/>
              <a:buFont typeface="Comfortaa"/>
              <a:buChar char="•"/>
            </a:pPr>
            <a:r>
              <a:rPr lang="en-GB" sz="1900">
                <a:latin typeface="Comfortaa"/>
                <a:ea typeface="Comfortaa"/>
                <a:cs typeface="Comfortaa"/>
                <a:sym typeface="Comfortaa"/>
              </a:rPr>
              <a:t>A test of how well the participant can put themselves into the mind of the other person, and ‘‘ tune in’’ to their mental state. </a:t>
            </a:r>
            <a:endParaRPr sz="1900">
              <a:latin typeface="Comfortaa"/>
              <a:ea typeface="Comfortaa"/>
              <a:cs typeface="Comfortaa"/>
              <a:sym typeface="Comfortaa"/>
            </a:endParaRPr>
          </a:p>
          <a:p>
            <a:pPr indent="-349250" lvl="0" marL="457200" rtl="0" algn="l">
              <a:spcBef>
                <a:spcPts val="0"/>
              </a:spcBef>
              <a:spcAft>
                <a:spcPts val="0"/>
              </a:spcAft>
              <a:buSzPts val="1900"/>
              <a:buFont typeface="Comfortaa"/>
              <a:buChar char="•"/>
            </a:pPr>
            <a:r>
              <a:rPr lang="en-GB" sz="1900">
                <a:latin typeface="Comfortaa"/>
                <a:ea typeface="Comfortaa"/>
                <a:cs typeface="Comfortaa"/>
                <a:sym typeface="Comfortaa"/>
              </a:rPr>
              <a:t>For this reason, we described it as an ‘‘advanced theory of mind test’’. </a:t>
            </a:r>
            <a:endParaRPr sz="1900">
              <a:latin typeface="Comfortaa"/>
              <a:ea typeface="Comfortaa"/>
              <a:cs typeface="Comfortaa"/>
              <a:sym typeface="Comfortaa"/>
            </a:endParaRPr>
          </a:p>
          <a:p>
            <a:pPr indent="-349250" lvl="0" marL="457200" rtl="0" algn="l">
              <a:spcBef>
                <a:spcPts val="0"/>
              </a:spcBef>
              <a:spcAft>
                <a:spcPts val="0"/>
              </a:spcAft>
              <a:buSzPts val="1900"/>
              <a:buFont typeface="Comfortaa"/>
              <a:buChar char="•"/>
            </a:pPr>
            <a:r>
              <a:rPr lang="en-GB" sz="1900">
                <a:latin typeface="Comfortaa"/>
                <a:ea typeface="Comfortaa"/>
                <a:cs typeface="Comfortaa"/>
                <a:sym typeface="Comfortaa"/>
              </a:rPr>
              <a:t>‘‘Theory of mind’’ is the ability to attribute mental states to oneself or another person (Premack &amp; Woodruff, 1978)</a:t>
            </a:r>
            <a:endParaRPr sz="1900">
              <a:latin typeface="Comfortaa"/>
              <a:ea typeface="Comfortaa"/>
              <a:cs typeface="Comfortaa"/>
              <a:sym typeface="Comfortaa"/>
            </a:endParaRPr>
          </a:p>
          <a:p>
            <a:pPr indent="-349250" lvl="0" marL="457200" rtl="0" algn="l">
              <a:spcBef>
                <a:spcPts val="0"/>
              </a:spcBef>
              <a:spcAft>
                <a:spcPts val="0"/>
              </a:spcAft>
              <a:buSzPts val="1900"/>
              <a:buFont typeface="Comfortaa"/>
              <a:buChar char="•"/>
            </a:pPr>
            <a:r>
              <a:rPr lang="en-GB" sz="1900">
                <a:latin typeface="Comfortaa"/>
                <a:ea typeface="Comfortaa"/>
                <a:cs typeface="Comfortaa"/>
                <a:sym typeface="Comfortaa"/>
              </a:rPr>
              <a:t>this ability is the main way we make sense of or predict another person’s behaviour. </a:t>
            </a:r>
            <a:endParaRPr sz="1900">
              <a:latin typeface="Comfortaa"/>
              <a:ea typeface="Comfortaa"/>
              <a:cs typeface="Comfortaa"/>
              <a:sym typeface="Comfortaa"/>
            </a:endParaRPr>
          </a:p>
          <a:p>
            <a:pPr indent="-349250" lvl="0" marL="457200" rtl="0" algn="l">
              <a:spcBef>
                <a:spcPts val="0"/>
              </a:spcBef>
              <a:spcAft>
                <a:spcPts val="0"/>
              </a:spcAft>
              <a:buSzPts val="1900"/>
              <a:buFont typeface="Comfortaa"/>
              <a:buChar char="•"/>
            </a:pPr>
            <a:r>
              <a:rPr lang="en-GB" sz="1900">
                <a:latin typeface="Comfortaa"/>
                <a:ea typeface="Comfortaa"/>
                <a:cs typeface="Comfortaa"/>
                <a:sym typeface="Comfortaa"/>
              </a:rPr>
              <a:t>Also referred to as ‘‘mentalising’’, ‘‘mind reading’’ and ‘‘social intelligence’’ (Baron-Cohen, Jolliffe, et al., 1999), overlaps with the term ‘‘empathy’’.</a:t>
            </a:r>
            <a:endParaRPr sz="1900">
              <a:latin typeface="Comfortaa"/>
              <a:ea typeface="Comfortaa"/>
              <a:cs typeface="Comfortaa"/>
              <a:sym typeface="Comforta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51"/>
          <p:cNvPicPr preferRelativeResize="0"/>
          <p:nvPr/>
        </p:nvPicPr>
        <p:blipFill>
          <a:blip r:embed="rId3">
            <a:alphaModFix/>
          </a:blip>
          <a:stretch>
            <a:fillRect/>
          </a:stretch>
        </p:blipFill>
        <p:spPr>
          <a:xfrm>
            <a:off x="585950" y="695750"/>
            <a:ext cx="7972075" cy="4149850"/>
          </a:xfrm>
          <a:prstGeom prst="rect">
            <a:avLst/>
          </a:prstGeom>
          <a:noFill/>
          <a:ln>
            <a:noFill/>
          </a:ln>
        </p:spPr>
      </p:pic>
      <p:sp>
        <p:nvSpPr>
          <p:cNvPr id="286" name="Google Shape;286;p51"/>
          <p:cNvSpPr txBox="1"/>
          <p:nvPr>
            <p:ph type="title"/>
          </p:nvPr>
        </p:nvSpPr>
        <p:spPr>
          <a:xfrm>
            <a:off x="311700" y="214200"/>
            <a:ext cx="8520600" cy="80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000">
                <a:latin typeface="Comfortaa"/>
                <a:ea typeface="Comfortaa"/>
                <a:cs typeface="Comfortaa"/>
                <a:sym typeface="Comfortaa"/>
              </a:rPr>
              <a:t>Testing ToM in children: False belief tasks</a:t>
            </a:r>
            <a:endParaRPr sz="3000">
              <a:latin typeface="Comfortaa"/>
              <a:ea typeface="Comfortaa"/>
              <a:cs typeface="Comfortaa"/>
              <a:sym typeface="Comforta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2"/>
          <p:cNvSpPr txBox="1"/>
          <p:nvPr/>
        </p:nvSpPr>
        <p:spPr>
          <a:xfrm>
            <a:off x="519550" y="221300"/>
            <a:ext cx="7959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92" name="Google Shape;292;p52"/>
          <p:cNvSpPr txBox="1"/>
          <p:nvPr/>
        </p:nvSpPr>
        <p:spPr>
          <a:xfrm>
            <a:off x="293550" y="363000"/>
            <a:ext cx="8556900" cy="44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200">
                <a:solidFill>
                  <a:srgbClr val="666666"/>
                </a:solidFill>
                <a:latin typeface="Calibri"/>
                <a:ea typeface="Calibri"/>
                <a:cs typeface="Calibri"/>
                <a:sym typeface="Calibri"/>
              </a:rPr>
              <a:t>Autism Spectrum Disorder: </a:t>
            </a:r>
            <a:endParaRPr sz="2200">
              <a:solidFill>
                <a:srgbClr val="666666"/>
              </a:solidFill>
              <a:latin typeface="Calibri"/>
              <a:ea typeface="Calibri"/>
              <a:cs typeface="Calibri"/>
              <a:sym typeface="Calibri"/>
            </a:endParaRPr>
          </a:p>
          <a:p>
            <a:pPr indent="-368300" lvl="0" marL="457200" rtl="0" algn="l">
              <a:lnSpc>
                <a:spcPct val="115000"/>
              </a:lnSpc>
              <a:spcBef>
                <a:spcPts val="0"/>
              </a:spcBef>
              <a:spcAft>
                <a:spcPts val="0"/>
              </a:spcAft>
              <a:buClr>
                <a:srgbClr val="666666"/>
              </a:buClr>
              <a:buSzPts val="2200"/>
              <a:buFont typeface="Calibri"/>
              <a:buChar char="●"/>
            </a:pPr>
            <a:r>
              <a:rPr lang="en-GB" sz="2200">
                <a:solidFill>
                  <a:srgbClr val="666666"/>
                </a:solidFill>
                <a:latin typeface="Calibri"/>
                <a:ea typeface="Calibri"/>
                <a:cs typeface="Calibri"/>
                <a:sym typeface="Calibri"/>
              </a:rPr>
              <a:t>challenges with social interactions and communication</a:t>
            </a:r>
            <a:endParaRPr sz="2200">
              <a:solidFill>
                <a:srgbClr val="666666"/>
              </a:solidFill>
              <a:latin typeface="Calibri"/>
              <a:ea typeface="Calibri"/>
              <a:cs typeface="Calibri"/>
              <a:sym typeface="Calibri"/>
            </a:endParaRPr>
          </a:p>
          <a:p>
            <a:pPr indent="-368300" lvl="0" marL="457200" rtl="0" algn="l">
              <a:lnSpc>
                <a:spcPct val="115000"/>
              </a:lnSpc>
              <a:spcBef>
                <a:spcPts val="0"/>
              </a:spcBef>
              <a:spcAft>
                <a:spcPts val="0"/>
              </a:spcAft>
              <a:buClr>
                <a:srgbClr val="666666"/>
              </a:buClr>
              <a:buSzPts val="2200"/>
              <a:buFont typeface="Calibri"/>
              <a:buChar char="●"/>
            </a:pPr>
            <a:r>
              <a:rPr lang="en-GB" sz="2200">
                <a:solidFill>
                  <a:srgbClr val="666666"/>
                </a:solidFill>
                <a:latin typeface="Calibri"/>
                <a:ea typeface="Calibri"/>
                <a:cs typeface="Calibri"/>
                <a:sym typeface="Calibri"/>
              </a:rPr>
              <a:t>repetitive or inflexible patterns of behaviour</a:t>
            </a:r>
            <a:endParaRPr sz="2200">
              <a:solidFill>
                <a:srgbClr val="666666"/>
              </a:solidFill>
              <a:latin typeface="Calibri"/>
              <a:ea typeface="Calibri"/>
              <a:cs typeface="Calibri"/>
              <a:sym typeface="Calibri"/>
            </a:endParaRPr>
          </a:p>
          <a:p>
            <a:pPr indent="0" lvl="0" marL="0" rtl="0" algn="l">
              <a:lnSpc>
                <a:spcPct val="115000"/>
              </a:lnSpc>
              <a:spcBef>
                <a:spcPts val="0"/>
              </a:spcBef>
              <a:spcAft>
                <a:spcPts val="0"/>
              </a:spcAft>
              <a:buNone/>
            </a:pPr>
            <a:r>
              <a:rPr lang="en-GB" sz="2200">
                <a:solidFill>
                  <a:srgbClr val="666666"/>
                </a:solidFill>
                <a:latin typeface="Calibri"/>
                <a:ea typeface="Calibri"/>
                <a:cs typeface="Calibri"/>
                <a:sym typeface="Calibri"/>
              </a:rPr>
              <a:t>The onset of the disorder occurs during childhood, usually early childhood. </a:t>
            </a:r>
            <a:endParaRPr b="1" sz="2200">
              <a:solidFill>
                <a:srgbClr val="666666"/>
              </a:solidFill>
              <a:latin typeface="Calibri"/>
              <a:ea typeface="Calibri"/>
              <a:cs typeface="Calibri"/>
              <a:sym typeface="Calibri"/>
            </a:endParaRPr>
          </a:p>
          <a:p>
            <a:pPr indent="0" lvl="0" marL="0" rtl="0" algn="l">
              <a:lnSpc>
                <a:spcPct val="115000"/>
              </a:lnSpc>
              <a:spcBef>
                <a:spcPts val="0"/>
              </a:spcBef>
              <a:spcAft>
                <a:spcPts val="0"/>
              </a:spcAft>
              <a:buNone/>
            </a:pPr>
            <a:r>
              <a:rPr b="1" lang="en-GB" sz="2200">
                <a:solidFill>
                  <a:srgbClr val="666666"/>
                </a:solidFill>
                <a:latin typeface="Calibri"/>
                <a:ea typeface="Calibri"/>
                <a:cs typeface="Calibri"/>
                <a:sym typeface="Calibri"/>
              </a:rPr>
              <a:t>Asperger syndrome</a:t>
            </a:r>
            <a:r>
              <a:rPr lang="en-GB" sz="2200">
                <a:solidFill>
                  <a:srgbClr val="666666"/>
                </a:solidFill>
                <a:latin typeface="Calibri"/>
                <a:ea typeface="Calibri"/>
                <a:cs typeface="Calibri"/>
                <a:sym typeface="Calibri"/>
              </a:rPr>
              <a:t> historic diagnosis - individuals with unimpaired language skills and intellectual functioning. </a:t>
            </a:r>
            <a:endParaRPr sz="2200">
              <a:solidFill>
                <a:srgbClr val="666666"/>
              </a:solidFill>
              <a:latin typeface="Calibri"/>
              <a:ea typeface="Calibri"/>
              <a:cs typeface="Calibri"/>
              <a:sym typeface="Calibri"/>
            </a:endParaRPr>
          </a:p>
          <a:p>
            <a:pPr indent="0" lvl="0" marL="0" rtl="0" algn="l">
              <a:lnSpc>
                <a:spcPct val="115000"/>
              </a:lnSpc>
              <a:spcBef>
                <a:spcPts val="0"/>
              </a:spcBef>
              <a:spcAft>
                <a:spcPts val="0"/>
              </a:spcAft>
              <a:buNone/>
            </a:pPr>
            <a:r>
              <a:rPr lang="en-GB" sz="2200">
                <a:solidFill>
                  <a:srgbClr val="666666"/>
                </a:solidFill>
                <a:latin typeface="Calibri"/>
                <a:ea typeface="Calibri"/>
                <a:cs typeface="Calibri"/>
                <a:sym typeface="Calibri"/>
              </a:rPr>
              <a:t>1st January 2022 the term will also no longer be used in the ICD-11 (see page XX)</a:t>
            </a:r>
            <a:endParaRPr sz="2200">
              <a:solidFill>
                <a:srgbClr val="666666"/>
              </a:solidFill>
              <a:latin typeface="Calibri"/>
              <a:ea typeface="Calibri"/>
              <a:cs typeface="Calibri"/>
              <a:sym typeface="Calibri"/>
            </a:endParaRPr>
          </a:p>
          <a:p>
            <a:pPr indent="0" lvl="0" marL="0" rtl="0" algn="l">
              <a:lnSpc>
                <a:spcPct val="115000"/>
              </a:lnSpc>
              <a:spcBef>
                <a:spcPts val="0"/>
              </a:spcBef>
              <a:spcAft>
                <a:spcPts val="0"/>
              </a:spcAft>
              <a:buNone/>
            </a:pPr>
            <a:r>
              <a:rPr lang="en-GB" sz="2200">
                <a:solidFill>
                  <a:srgbClr val="666666"/>
                </a:solidFill>
                <a:latin typeface="Calibri"/>
                <a:ea typeface="Calibri"/>
                <a:cs typeface="Calibri"/>
                <a:sym typeface="Calibri"/>
              </a:rPr>
              <a:t>Genetic research - no distinction between Asperger syndrome and high-functioning autism - terms used inconsistently by clinicians.</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3"/>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l">
              <a:lnSpc>
                <a:spcPct val="115000"/>
              </a:lnSpc>
              <a:spcBef>
                <a:spcPts val="1600"/>
              </a:spcBef>
              <a:spcAft>
                <a:spcPts val="0"/>
              </a:spcAft>
              <a:buClr>
                <a:schemeClr val="dk1"/>
              </a:buClr>
              <a:buSzPts val="1100"/>
              <a:buFont typeface="Arial"/>
              <a:buNone/>
            </a:pPr>
            <a:r>
              <a:rPr lang="en-GB" sz="3600">
                <a:solidFill>
                  <a:srgbClr val="666666"/>
                </a:solidFill>
                <a:latin typeface="Calibri"/>
                <a:ea typeface="Calibri"/>
                <a:cs typeface="Calibri"/>
                <a:sym typeface="Calibri"/>
              </a:rPr>
              <a:t>Measuring cognitive dysfunction</a:t>
            </a:r>
            <a:endParaRPr sz="3600">
              <a:solidFill>
                <a:srgbClr val="666666"/>
              </a:solidFill>
              <a:latin typeface="Calibri"/>
              <a:ea typeface="Calibri"/>
              <a:cs typeface="Calibri"/>
              <a:sym typeface="Calibri"/>
            </a:endParaRPr>
          </a:p>
          <a:p>
            <a:pPr indent="0" lvl="0" marL="0" rtl="0" algn="ctr">
              <a:spcBef>
                <a:spcPts val="400"/>
              </a:spcBef>
              <a:spcAft>
                <a:spcPts val="0"/>
              </a:spcAft>
              <a:buNone/>
            </a:pPr>
            <a:r>
              <a:t/>
            </a:r>
            <a:endParaRPr>
              <a:solidFill>
                <a:srgbClr val="666666"/>
              </a:solidFill>
              <a:latin typeface="Calibri"/>
              <a:ea typeface="Calibri"/>
              <a:cs typeface="Calibri"/>
              <a:sym typeface="Calibri"/>
            </a:endParaRPr>
          </a:p>
        </p:txBody>
      </p:sp>
      <p:sp>
        <p:nvSpPr>
          <p:cNvPr id="298" name="Google Shape;298;p53"/>
          <p:cNvSpPr txBox="1"/>
          <p:nvPr>
            <p:ph idx="1" type="body"/>
          </p:nvPr>
        </p:nvSpPr>
        <p:spPr>
          <a:xfrm>
            <a:off x="311700" y="1093850"/>
            <a:ext cx="5540100" cy="33402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666666"/>
              </a:buClr>
              <a:buSzPts val="2400"/>
              <a:buFont typeface="Calibri"/>
              <a:buChar char="•"/>
            </a:pPr>
            <a:r>
              <a:rPr lang="en-GB" sz="2400">
                <a:solidFill>
                  <a:srgbClr val="666666"/>
                </a:solidFill>
                <a:latin typeface="Calibri"/>
                <a:ea typeface="Calibri"/>
                <a:cs typeface="Calibri"/>
                <a:sym typeface="Calibri"/>
              </a:rPr>
              <a:t>Developing diagnostic tests that are sensitive </a:t>
            </a:r>
            <a:r>
              <a:rPr lang="en-GB" sz="2400">
                <a:solidFill>
                  <a:srgbClr val="666666"/>
                </a:solidFill>
                <a:latin typeface="Calibri"/>
                <a:ea typeface="Calibri"/>
                <a:cs typeface="Calibri"/>
                <a:sym typeface="Calibri"/>
              </a:rPr>
              <a:t>enough</a:t>
            </a:r>
            <a:r>
              <a:rPr lang="en-GB" sz="2400">
                <a:solidFill>
                  <a:srgbClr val="666666"/>
                </a:solidFill>
                <a:latin typeface="Calibri"/>
                <a:ea typeface="Calibri"/>
                <a:cs typeface="Calibri"/>
                <a:sym typeface="Calibri"/>
              </a:rPr>
              <a:t> to detect subtle </a:t>
            </a:r>
            <a:r>
              <a:rPr lang="en-GB" sz="2400">
                <a:solidFill>
                  <a:srgbClr val="666666"/>
                </a:solidFill>
                <a:latin typeface="Calibri"/>
                <a:ea typeface="Calibri"/>
                <a:cs typeface="Calibri"/>
                <a:sym typeface="Calibri"/>
              </a:rPr>
              <a:t>levels</a:t>
            </a:r>
            <a:r>
              <a:rPr lang="en-GB" sz="2400">
                <a:solidFill>
                  <a:srgbClr val="666666"/>
                </a:solidFill>
                <a:latin typeface="Calibri"/>
                <a:ea typeface="Calibri"/>
                <a:cs typeface="Calibri"/>
                <a:sym typeface="Calibri"/>
              </a:rPr>
              <a:t> of </a:t>
            </a:r>
            <a:r>
              <a:rPr lang="en-GB" sz="2400">
                <a:solidFill>
                  <a:srgbClr val="666666"/>
                </a:solidFill>
                <a:latin typeface="Calibri"/>
                <a:ea typeface="Calibri"/>
                <a:cs typeface="Calibri"/>
                <a:sym typeface="Calibri"/>
              </a:rPr>
              <a:t>dysfunction</a:t>
            </a:r>
            <a:r>
              <a:rPr lang="en-GB" sz="2400">
                <a:solidFill>
                  <a:srgbClr val="666666"/>
                </a:solidFill>
                <a:latin typeface="Calibri"/>
                <a:ea typeface="Calibri"/>
                <a:cs typeface="Calibri"/>
                <a:sym typeface="Calibri"/>
              </a:rPr>
              <a:t> is difficult</a:t>
            </a:r>
            <a:endParaRPr sz="2400">
              <a:solidFill>
                <a:srgbClr val="666666"/>
              </a:solidFill>
              <a:latin typeface="Calibri"/>
              <a:ea typeface="Calibri"/>
              <a:cs typeface="Calibri"/>
              <a:sym typeface="Calibri"/>
            </a:endParaRPr>
          </a:p>
          <a:p>
            <a:pPr indent="-381000" lvl="0" marL="457200" rtl="0" algn="l">
              <a:lnSpc>
                <a:spcPct val="115000"/>
              </a:lnSpc>
              <a:spcBef>
                <a:spcPts val="0"/>
              </a:spcBef>
              <a:spcAft>
                <a:spcPts val="0"/>
              </a:spcAft>
              <a:buClr>
                <a:srgbClr val="666666"/>
              </a:buClr>
              <a:buSzPts val="2400"/>
              <a:buFont typeface="Calibri"/>
              <a:buChar char="•"/>
            </a:pPr>
            <a:r>
              <a:rPr lang="en-GB" sz="2400">
                <a:solidFill>
                  <a:srgbClr val="666666"/>
                </a:solidFill>
                <a:latin typeface="Calibri"/>
                <a:ea typeface="Calibri"/>
                <a:cs typeface="Calibri"/>
                <a:sym typeface="Calibri"/>
              </a:rPr>
              <a:t>False </a:t>
            </a:r>
            <a:r>
              <a:rPr lang="en-GB" sz="2400">
                <a:solidFill>
                  <a:srgbClr val="666666"/>
                </a:solidFill>
                <a:latin typeface="Calibri"/>
                <a:ea typeface="Calibri"/>
                <a:cs typeface="Calibri"/>
                <a:sym typeface="Calibri"/>
              </a:rPr>
              <a:t>beliefs</a:t>
            </a:r>
            <a:r>
              <a:rPr lang="en-GB" sz="2400">
                <a:solidFill>
                  <a:srgbClr val="666666"/>
                </a:solidFill>
                <a:latin typeface="Calibri"/>
                <a:ea typeface="Calibri"/>
                <a:cs typeface="Calibri"/>
                <a:sym typeface="Calibri"/>
              </a:rPr>
              <a:t> tests (e.g. Sally Anne) not useful for adults of typical intelligence </a:t>
            </a:r>
            <a:endParaRPr sz="2400">
              <a:solidFill>
                <a:srgbClr val="666666"/>
              </a:solidFill>
              <a:latin typeface="Calibri"/>
              <a:ea typeface="Calibri"/>
              <a:cs typeface="Calibri"/>
              <a:sym typeface="Calibri"/>
            </a:endParaRPr>
          </a:p>
          <a:p>
            <a:pPr indent="-381000" lvl="0" marL="457200" rtl="0" algn="l">
              <a:lnSpc>
                <a:spcPct val="115000"/>
              </a:lnSpc>
              <a:spcBef>
                <a:spcPts val="0"/>
              </a:spcBef>
              <a:spcAft>
                <a:spcPts val="0"/>
              </a:spcAft>
              <a:buClr>
                <a:srgbClr val="666666"/>
              </a:buClr>
              <a:buSzPts val="2400"/>
              <a:buFont typeface="Calibri"/>
              <a:buChar char="•"/>
            </a:pPr>
            <a:r>
              <a:rPr lang="en-GB" sz="2400">
                <a:solidFill>
                  <a:srgbClr val="666666"/>
                </a:solidFill>
                <a:latin typeface="Calibri"/>
                <a:ea typeface="Calibri"/>
                <a:cs typeface="Calibri"/>
                <a:sym typeface="Calibri"/>
              </a:rPr>
              <a:t>Neurodiverse adults may </a:t>
            </a:r>
            <a:r>
              <a:rPr lang="en-GB" sz="2400">
                <a:solidFill>
                  <a:srgbClr val="666666"/>
                </a:solidFill>
                <a:latin typeface="Calibri"/>
                <a:ea typeface="Calibri"/>
                <a:cs typeface="Calibri"/>
                <a:sym typeface="Calibri"/>
              </a:rPr>
              <a:t>benefit</a:t>
            </a:r>
            <a:r>
              <a:rPr lang="en-GB" sz="2400">
                <a:solidFill>
                  <a:srgbClr val="666666"/>
                </a:solidFill>
                <a:latin typeface="Calibri"/>
                <a:ea typeface="Calibri"/>
                <a:cs typeface="Calibri"/>
                <a:sym typeface="Calibri"/>
              </a:rPr>
              <a:t> from a different sort of test as they may have learned strategies to mask other more obvious signs  </a:t>
            </a:r>
            <a:endParaRPr/>
          </a:p>
        </p:txBody>
      </p:sp>
      <p:pic>
        <p:nvPicPr>
          <p:cNvPr id="299" name="Google Shape;299;p53"/>
          <p:cNvPicPr preferRelativeResize="0"/>
          <p:nvPr/>
        </p:nvPicPr>
        <p:blipFill>
          <a:blip r:embed="rId3">
            <a:alphaModFix/>
          </a:blip>
          <a:stretch>
            <a:fillRect/>
          </a:stretch>
        </p:blipFill>
        <p:spPr>
          <a:xfrm>
            <a:off x="5851800" y="985900"/>
            <a:ext cx="2885376" cy="3744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4"/>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latin typeface="Pacifico"/>
                <a:ea typeface="Pacifico"/>
                <a:cs typeface="Pacifico"/>
                <a:sym typeface="Pacifico"/>
              </a:rPr>
              <a:t>Background</a:t>
            </a:r>
            <a:endParaRPr sz="3900">
              <a:latin typeface="Pacifico"/>
              <a:ea typeface="Pacifico"/>
              <a:cs typeface="Pacifico"/>
              <a:sym typeface="Pacifico"/>
            </a:endParaRPr>
          </a:p>
        </p:txBody>
      </p:sp>
      <p:pic>
        <p:nvPicPr>
          <p:cNvPr id="305" name="Google Shape;305;p54"/>
          <p:cNvPicPr preferRelativeResize="0"/>
          <p:nvPr/>
        </p:nvPicPr>
        <p:blipFill>
          <a:blip r:embed="rId3">
            <a:alphaModFix/>
          </a:blip>
          <a:stretch>
            <a:fillRect/>
          </a:stretch>
        </p:blipFill>
        <p:spPr>
          <a:xfrm>
            <a:off x="564200" y="1281800"/>
            <a:ext cx="8015599" cy="3304675"/>
          </a:xfrm>
          <a:prstGeom prst="rect">
            <a:avLst/>
          </a:prstGeom>
          <a:noFill/>
          <a:ln>
            <a:noFill/>
          </a:ln>
        </p:spPr>
      </p:pic>
      <p:sp>
        <p:nvSpPr>
          <p:cNvPr id="306" name="Google Shape;306;p54"/>
          <p:cNvSpPr/>
          <p:nvPr/>
        </p:nvSpPr>
        <p:spPr>
          <a:xfrm>
            <a:off x="6779000" y="4254625"/>
            <a:ext cx="1718400" cy="331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5"/>
          <p:cNvSpPr txBox="1"/>
          <p:nvPr>
            <p:ph type="title"/>
          </p:nvPr>
        </p:nvSpPr>
        <p:spPr>
          <a:xfrm>
            <a:off x="311700" y="304725"/>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solidFill>
                  <a:schemeClr val="dk1"/>
                </a:solidFill>
                <a:latin typeface="Pacifico"/>
                <a:ea typeface="Pacifico"/>
                <a:cs typeface="Pacifico"/>
                <a:sym typeface="Pacifico"/>
              </a:rPr>
              <a:t>Background: </a:t>
            </a:r>
            <a:r>
              <a:rPr lang="en-GB" sz="3900">
                <a:solidFill>
                  <a:schemeClr val="dk1"/>
                </a:solidFill>
                <a:latin typeface="Comfortaa"/>
                <a:ea typeface="Comfortaa"/>
                <a:cs typeface="Comfortaa"/>
                <a:sym typeface="Comfortaa"/>
              </a:rPr>
              <a:t>The Eyes Test</a:t>
            </a:r>
            <a:endParaRPr sz="3900">
              <a:latin typeface="Comfortaa"/>
              <a:ea typeface="Comfortaa"/>
              <a:cs typeface="Comfortaa"/>
              <a:sym typeface="Comfortaa"/>
            </a:endParaRPr>
          </a:p>
        </p:txBody>
      </p:sp>
      <p:sp>
        <p:nvSpPr>
          <p:cNvPr id="312" name="Google Shape;312;p55"/>
          <p:cNvSpPr txBox="1"/>
          <p:nvPr>
            <p:ph idx="1" type="body"/>
          </p:nvPr>
        </p:nvSpPr>
        <p:spPr>
          <a:xfrm>
            <a:off x="311700" y="1105725"/>
            <a:ext cx="8520600" cy="33480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GB" sz="2100">
                <a:solidFill>
                  <a:srgbClr val="202124"/>
                </a:solidFill>
                <a:highlight>
                  <a:srgbClr val="FFFFFF"/>
                </a:highlight>
                <a:latin typeface="Comfortaa"/>
                <a:ea typeface="Comfortaa"/>
                <a:cs typeface="Comfortaa"/>
                <a:sym typeface="Comfortaa"/>
              </a:rPr>
              <a:t>The </a:t>
            </a:r>
            <a:r>
              <a:rPr b="1" lang="en-GB" sz="2100">
                <a:solidFill>
                  <a:srgbClr val="202124"/>
                </a:solidFill>
                <a:highlight>
                  <a:srgbClr val="FFFFFF"/>
                </a:highlight>
                <a:latin typeface="Comfortaa"/>
                <a:ea typeface="Comfortaa"/>
                <a:cs typeface="Comfortaa"/>
                <a:sym typeface="Comfortaa"/>
              </a:rPr>
              <a:t>Eyes Test</a:t>
            </a:r>
            <a:r>
              <a:rPr lang="en-GB" sz="2100">
                <a:solidFill>
                  <a:srgbClr val="202124"/>
                </a:solidFill>
                <a:highlight>
                  <a:srgbClr val="FFFFFF"/>
                </a:highlight>
                <a:latin typeface="Comfortaa"/>
                <a:ea typeface="Comfortaa"/>
                <a:cs typeface="Comfortaa"/>
                <a:sym typeface="Comfortaa"/>
              </a:rPr>
              <a:t> involves examining pairs of </a:t>
            </a:r>
            <a:r>
              <a:rPr b="1" lang="en-GB" sz="2100">
                <a:solidFill>
                  <a:srgbClr val="202124"/>
                </a:solidFill>
                <a:highlight>
                  <a:srgbClr val="FFFFFF"/>
                </a:highlight>
                <a:latin typeface="Comfortaa"/>
                <a:ea typeface="Comfortaa"/>
                <a:cs typeface="Comfortaa"/>
                <a:sym typeface="Comfortaa"/>
              </a:rPr>
              <a:t>eyes</a:t>
            </a:r>
            <a:r>
              <a:rPr lang="en-GB" sz="2100">
                <a:solidFill>
                  <a:srgbClr val="202124"/>
                </a:solidFill>
                <a:highlight>
                  <a:srgbClr val="FFFFFF"/>
                </a:highlight>
                <a:latin typeface="Comfortaa"/>
                <a:ea typeface="Comfortaa"/>
                <a:cs typeface="Comfortaa"/>
                <a:sym typeface="Comfortaa"/>
              </a:rPr>
              <a:t> (cut out from the face) and making a forced choice among descriptors to identify the mental state or emotion. Was able to discriminate adults with ASD from controls (including a group with Tourettes)</a:t>
            </a:r>
            <a:endParaRPr sz="3500">
              <a:latin typeface="Comfortaa"/>
              <a:ea typeface="Comfortaa"/>
              <a:cs typeface="Comfortaa"/>
              <a:sym typeface="Comfortaa"/>
            </a:endParaRPr>
          </a:p>
        </p:txBody>
      </p:sp>
      <p:pic>
        <p:nvPicPr>
          <p:cNvPr id="313" name="Google Shape;313;p55"/>
          <p:cNvPicPr preferRelativeResize="0"/>
          <p:nvPr/>
        </p:nvPicPr>
        <p:blipFill>
          <a:blip r:embed="rId3">
            <a:alphaModFix/>
          </a:blip>
          <a:stretch>
            <a:fillRect/>
          </a:stretch>
        </p:blipFill>
        <p:spPr>
          <a:xfrm>
            <a:off x="3413175" y="2637900"/>
            <a:ext cx="4648200" cy="2076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17" name="Shape 317"/>
        <p:cNvGrpSpPr/>
        <p:nvPr/>
      </p:nvGrpSpPr>
      <p:grpSpPr>
        <a:xfrm>
          <a:off x="0" y="0"/>
          <a:ext cx="0" cy="0"/>
          <a:chOff x="0" y="0"/>
          <a:chExt cx="0" cy="0"/>
        </a:xfrm>
      </p:grpSpPr>
      <p:sp>
        <p:nvSpPr>
          <p:cNvPr id="318" name="Google Shape;318;p5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6"/>
          <p:cNvSpPr txBox="1"/>
          <p:nvPr>
            <p:ph type="title"/>
          </p:nvPr>
        </p:nvSpPr>
        <p:spPr>
          <a:xfrm>
            <a:off x="395475" y="255025"/>
            <a:ext cx="8431800" cy="4647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GB" sz="2400">
                <a:solidFill>
                  <a:srgbClr val="0A3534"/>
                </a:solidFill>
                <a:latin typeface="Comfortaa"/>
                <a:ea typeface="Comfortaa"/>
                <a:cs typeface="Comfortaa"/>
                <a:sym typeface="Comfortaa"/>
              </a:rPr>
              <a:t>What were the problems with the original eyes test?</a:t>
            </a:r>
            <a:endParaRPr sz="2400">
              <a:latin typeface="Comfortaa"/>
              <a:ea typeface="Comfortaa"/>
              <a:cs typeface="Comfortaa"/>
              <a:sym typeface="Comfortaa"/>
            </a:endParaRPr>
          </a:p>
        </p:txBody>
      </p:sp>
      <p:sp>
        <p:nvSpPr>
          <p:cNvPr id="320" name="Google Shape;320;p56"/>
          <p:cNvSpPr/>
          <p:nvPr/>
        </p:nvSpPr>
        <p:spPr>
          <a:xfrm>
            <a:off x="724250" y="3829363"/>
            <a:ext cx="2199000" cy="464700"/>
          </a:xfrm>
          <a:prstGeom prst="rect">
            <a:avLst/>
          </a:prstGeom>
          <a:solidFill>
            <a:srgbClr val="8FA34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Proxima Nova Semibold"/>
                <a:ea typeface="Proxima Nova Semibold"/>
                <a:cs typeface="Proxima Nova Semibold"/>
                <a:sym typeface="Proxima Nova Semibold"/>
              </a:rPr>
              <a:t>Type of questions?</a:t>
            </a:r>
            <a:endParaRPr>
              <a:solidFill>
                <a:srgbClr val="FFFFFF"/>
              </a:solidFill>
              <a:latin typeface="Proxima Nova Semibold"/>
              <a:ea typeface="Proxima Nova Semibold"/>
              <a:cs typeface="Proxima Nova Semibold"/>
              <a:sym typeface="Proxima Nova Semibold"/>
            </a:endParaRPr>
          </a:p>
        </p:txBody>
      </p:sp>
      <p:sp>
        <p:nvSpPr>
          <p:cNvPr id="321" name="Google Shape;321;p56"/>
          <p:cNvSpPr/>
          <p:nvPr/>
        </p:nvSpPr>
        <p:spPr>
          <a:xfrm>
            <a:off x="3461300" y="3829363"/>
            <a:ext cx="2199000" cy="464700"/>
          </a:xfrm>
          <a:prstGeom prst="rect">
            <a:avLst/>
          </a:prstGeom>
          <a:solidFill>
            <a:srgbClr val="F5E9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4F5B23"/>
                </a:solidFill>
                <a:latin typeface="Proxima Nova Semibold"/>
                <a:ea typeface="Proxima Nova Semibold"/>
                <a:cs typeface="Proxima Nova Semibold"/>
                <a:sym typeface="Proxima Nova Semibold"/>
              </a:rPr>
              <a:t>Difficulty of questions?</a:t>
            </a:r>
            <a:endParaRPr>
              <a:solidFill>
                <a:srgbClr val="4F5B23"/>
              </a:solidFill>
              <a:latin typeface="Proxima Nova Semibold"/>
              <a:ea typeface="Proxima Nova Semibold"/>
              <a:cs typeface="Proxima Nova Semibold"/>
              <a:sym typeface="Proxima Nova Semibold"/>
            </a:endParaRPr>
          </a:p>
        </p:txBody>
      </p:sp>
      <p:sp>
        <p:nvSpPr>
          <p:cNvPr id="322" name="Google Shape;322;p56"/>
          <p:cNvSpPr/>
          <p:nvPr/>
        </p:nvSpPr>
        <p:spPr>
          <a:xfrm>
            <a:off x="6223200" y="3837300"/>
            <a:ext cx="2199000" cy="464700"/>
          </a:xfrm>
          <a:prstGeom prst="rect">
            <a:avLst/>
          </a:prstGeom>
          <a:solidFill>
            <a:srgbClr val="D95B5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Proxima Nova Semibold"/>
                <a:ea typeface="Proxima Nova Semibold"/>
                <a:cs typeface="Proxima Nova Semibold"/>
                <a:sym typeface="Proxima Nova Semibold"/>
              </a:rPr>
              <a:t>Other issues?</a:t>
            </a:r>
            <a:endParaRPr>
              <a:solidFill>
                <a:srgbClr val="FFFFFF"/>
              </a:solidFill>
              <a:latin typeface="Proxima Nova Semibold"/>
              <a:ea typeface="Proxima Nova Semibold"/>
              <a:cs typeface="Proxima Nova Semibold"/>
              <a:sym typeface="Proxima Nova Semibold"/>
            </a:endParaRPr>
          </a:p>
        </p:txBody>
      </p:sp>
      <p:pic>
        <p:nvPicPr>
          <p:cNvPr id="323" name="Google Shape;323;p56">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324" name="Google Shape;324;p56">
            <a:hlinkClick r:id="rId5"/>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5" name="Google Shape;325;p56"/>
          <p:cNvPicPr preferRelativeResize="0"/>
          <p:nvPr/>
        </p:nvPicPr>
        <p:blipFill>
          <a:blip r:embed="rId6">
            <a:alphaModFix/>
          </a:blip>
          <a:stretch>
            <a:fillRect/>
          </a:stretch>
        </p:blipFill>
        <p:spPr>
          <a:xfrm>
            <a:off x="65975" y="650825"/>
            <a:ext cx="1718600" cy="1660599"/>
          </a:xfrm>
          <a:prstGeom prst="rect">
            <a:avLst/>
          </a:prstGeom>
          <a:noFill/>
          <a:ln>
            <a:noFill/>
          </a:ln>
        </p:spPr>
      </p:pic>
      <p:pic>
        <p:nvPicPr>
          <p:cNvPr id="326" name="Google Shape;326;p56"/>
          <p:cNvPicPr preferRelativeResize="0"/>
          <p:nvPr/>
        </p:nvPicPr>
        <p:blipFill>
          <a:blip r:embed="rId6">
            <a:alphaModFix/>
          </a:blip>
          <a:stretch>
            <a:fillRect/>
          </a:stretch>
        </p:blipFill>
        <p:spPr>
          <a:xfrm>
            <a:off x="2755675" y="650825"/>
            <a:ext cx="1718600" cy="1660599"/>
          </a:xfrm>
          <a:prstGeom prst="rect">
            <a:avLst/>
          </a:prstGeom>
          <a:noFill/>
          <a:ln>
            <a:noFill/>
          </a:ln>
        </p:spPr>
      </p:pic>
      <p:pic>
        <p:nvPicPr>
          <p:cNvPr id="327" name="Google Shape;327;p56"/>
          <p:cNvPicPr preferRelativeResize="0"/>
          <p:nvPr/>
        </p:nvPicPr>
        <p:blipFill>
          <a:blip r:embed="rId7">
            <a:alphaModFix/>
          </a:blip>
          <a:stretch>
            <a:fillRect/>
          </a:stretch>
        </p:blipFill>
        <p:spPr>
          <a:xfrm>
            <a:off x="3093188" y="1181405"/>
            <a:ext cx="2704742" cy="2704728"/>
          </a:xfrm>
          <a:prstGeom prst="rect">
            <a:avLst/>
          </a:prstGeom>
          <a:noFill/>
          <a:ln>
            <a:noFill/>
          </a:ln>
        </p:spPr>
      </p:pic>
      <p:pic>
        <p:nvPicPr>
          <p:cNvPr id="328" name="Google Shape;328;p56"/>
          <p:cNvPicPr preferRelativeResize="0"/>
          <p:nvPr/>
        </p:nvPicPr>
        <p:blipFill>
          <a:blip r:embed="rId7">
            <a:alphaModFix/>
          </a:blip>
          <a:stretch>
            <a:fillRect/>
          </a:stretch>
        </p:blipFill>
        <p:spPr>
          <a:xfrm>
            <a:off x="586425" y="1091630"/>
            <a:ext cx="2704742" cy="2704728"/>
          </a:xfrm>
          <a:prstGeom prst="rect">
            <a:avLst/>
          </a:prstGeom>
          <a:noFill/>
          <a:ln>
            <a:noFill/>
          </a:ln>
        </p:spPr>
      </p:pic>
      <p:pic>
        <p:nvPicPr>
          <p:cNvPr id="329" name="Google Shape;329;p56"/>
          <p:cNvPicPr preferRelativeResize="0"/>
          <p:nvPr/>
        </p:nvPicPr>
        <p:blipFill>
          <a:blip r:embed="rId6">
            <a:alphaModFix/>
          </a:blip>
          <a:stretch>
            <a:fillRect/>
          </a:stretch>
        </p:blipFill>
        <p:spPr>
          <a:xfrm>
            <a:off x="5332650" y="719725"/>
            <a:ext cx="1718600" cy="1660599"/>
          </a:xfrm>
          <a:prstGeom prst="rect">
            <a:avLst/>
          </a:prstGeom>
          <a:noFill/>
          <a:ln>
            <a:noFill/>
          </a:ln>
        </p:spPr>
      </p:pic>
      <p:pic>
        <p:nvPicPr>
          <p:cNvPr id="330" name="Google Shape;330;p56"/>
          <p:cNvPicPr preferRelativeResize="0"/>
          <p:nvPr/>
        </p:nvPicPr>
        <p:blipFill>
          <a:blip r:embed="rId7">
            <a:alphaModFix/>
          </a:blip>
          <a:stretch>
            <a:fillRect/>
          </a:stretch>
        </p:blipFill>
        <p:spPr>
          <a:xfrm>
            <a:off x="5879338" y="1181392"/>
            <a:ext cx="2704742" cy="270472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7"/>
          <p:cNvSpPr txBox="1"/>
          <p:nvPr>
            <p:ph type="title"/>
          </p:nvPr>
        </p:nvSpPr>
        <p:spPr>
          <a:xfrm>
            <a:off x="311700" y="363975"/>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solidFill>
                  <a:schemeClr val="dk1"/>
                </a:solidFill>
                <a:latin typeface="Calibri"/>
                <a:ea typeface="Calibri"/>
                <a:cs typeface="Calibri"/>
                <a:sym typeface="Calibri"/>
              </a:rPr>
              <a:t>Problem</a:t>
            </a:r>
            <a:r>
              <a:rPr lang="en-GB" sz="3900">
                <a:solidFill>
                  <a:schemeClr val="dk1"/>
                </a:solidFill>
                <a:latin typeface="Calibri"/>
                <a:ea typeface="Calibri"/>
                <a:cs typeface="Calibri"/>
                <a:sym typeface="Calibri"/>
              </a:rPr>
              <a:t>s with original ‘Reading the Mind in the Eyes Test’ (1997)</a:t>
            </a:r>
            <a:endParaRPr sz="3900">
              <a:latin typeface="Calibri"/>
              <a:ea typeface="Calibri"/>
              <a:cs typeface="Calibri"/>
              <a:sym typeface="Calibri"/>
            </a:endParaRPr>
          </a:p>
        </p:txBody>
      </p:sp>
      <p:sp>
        <p:nvSpPr>
          <p:cNvPr id="336" name="Google Shape;336;p57"/>
          <p:cNvSpPr txBox="1"/>
          <p:nvPr>
            <p:ph idx="1" type="body"/>
          </p:nvPr>
        </p:nvSpPr>
        <p:spPr>
          <a:xfrm>
            <a:off x="311700" y="1291800"/>
            <a:ext cx="8520600" cy="30873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GB" sz="2600">
                <a:latin typeface="Calibri"/>
                <a:ea typeface="Calibri"/>
                <a:cs typeface="Calibri"/>
                <a:sym typeface="Calibri"/>
              </a:rPr>
              <a:t>2 choices and 25 </a:t>
            </a:r>
            <a:r>
              <a:rPr lang="en-GB" sz="2600">
                <a:latin typeface="Calibri"/>
                <a:ea typeface="Calibri"/>
                <a:cs typeface="Calibri"/>
                <a:sym typeface="Calibri"/>
              </a:rPr>
              <a:t>pairs</a:t>
            </a:r>
            <a:r>
              <a:rPr lang="en-GB" sz="2600">
                <a:latin typeface="Calibri"/>
                <a:ea typeface="Calibri"/>
                <a:cs typeface="Calibri"/>
                <a:sym typeface="Calibri"/>
              </a:rPr>
              <a:t> of eyes</a:t>
            </a:r>
            <a:endParaRPr sz="2600">
              <a:latin typeface="Calibri"/>
              <a:ea typeface="Calibri"/>
              <a:cs typeface="Calibri"/>
              <a:sym typeface="Calibri"/>
            </a:endParaRPr>
          </a:p>
          <a:p>
            <a:pPr indent="-393700" lvl="0" marL="457200" rtl="0" algn="l">
              <a:spcBef>
                <a:spcPts val="640"/>
              </a:spcBef>
              <a:spcAft>
                <a:spcPts val="0"/>
              </a:spcAft>
              <a:buSzPts val="2600"/>
              <a:buFont typeface="Calibri"/>
              <a:buAutoNum type="arabicPeriod"/>
            </a:pPr>
            <a:r>
              <a:rPr lang="en-GB" sz="2600">
                <a:latin typeface="Calibri"/>
                <a:ea typeface="Calibri"/>
                <a:cs typeface="Calibri"/>
                <a:sym typeface="Calibri"/>
              </a:rPr>
              <a:t>Some too easy, some too hard</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Some too easy due to eye direction (ignoring/noticing)</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More female than male eyes</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Options were always ‘semantic’ opposites</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Possibility of word comprehension issues</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Parents of children with ASD scored same as AS/HFA</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Ceiling effect - too many high results</a:t>
            </a:r>
            <a:endParaRPr sz="26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8"/>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600">
                <a:latin typeface="Comfortaa"/>
                <a:ea typeface="Comfortaa"/>
                <a:cs typeface="Comfortaa"/>
                <a:sym typeface="Comfortaa"/>
              </a:rPr>
              <a:t>Original test results</a:t>
            </a:r>
            <a:endParaRPr sz="3600">
              <a:latin typeface="Comfortaa"/>
              <a:ea typeface="Comfortaa"/>
              <a:cs typeface="Comfortaa"/>
              <a:sym typeface="Comfortaa"/>
            </a:endParaRPr>
          </a:p>
        </p:txBody>
      </p:sp>
      <p:sp>
        <p:nvSpPr>
          <p:cNvPr id="342" name="Google Shape;342;p58"/>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666666"/>
              </a:buClr>
              <a:buSzPts val="2400"/>
              <a:buFont typeface="Calibri"/>
              <a:buChar char="•"/>
            </a:pPr>
            <a:r>
              <a:rPr lang="en-GB" sz="2400">
                <a:solidFill>
                  <a:srgbClr val="666666"/>
                </a:solidFill>
                <a:latin typeface="Calibri"/>
                <a:ea typeface="Calibri"/>
                <a:cs typeface="Calibri"/>
                <a:sym typeface="Calibri"/>
              </a:rPr>
              <a:t>males performed slightly worse than females</a:t>
            </a:r>
            <a:endParaRPr sz="2400">
              <a:solidFill>
                <a:srgbClr val="666666"/>
              </a:solidFill>
              <a:latin typeface="Calibri"/>
              <a:ea typeface="Calibri"/>
              <a:cs typeface="Calibri"/>
              <a:sym typeface="Calibri"/>
            </a:endParaRPr>
          </a:p>
          <a:p>
            <a:pPr indent="-381000" lvl="0" marL="457200" rtl="0" algn="l">
              <a:lnSpc>
                <a:spcPct val="115000"/>
              </a:lnSpc>
              <a:spcBef>
                <a:spcPts val="0"/>
              </a:spcBef>
              <a:spcAft>
                <a:spcPts val="0"/>
              </a:spcAft>
              <a:buClr>
                <a:srgbClr val="666666"/>
              </a:buClr>
              <a:buSzPts val="2400"/>
              <a:buFont typeface="Calibri"/>
              <a:buChar char="•"/>
            </a:pPr>
            <a:r>
              <a:rPr lang="en-GB" sz="2400">
                <a:solidFill>
                  <a:srgbClr val="666666"/>
                </a:solidFill>
                <a:latin typeface="Calibri"/>
                <a:ea typeface="Calibri"/>
                <a:cs typeface="Calibri"/>
                <a:sym typeface="Calibri"/>
              </a:rPr>
              <a:t>adults with High Functioning Autism (HFA) or Asperger syndrome (AS) scored significantly lower than sex-matched controls. </a:t>
            </a:r>
            <a:endParaRPr sz="2400">
              <a:solidFill>
                <a:srgbClr val="666666"/>
              </a:solidFill>
              <a:latin typeface="Calibri"/>
              <a:ea typeface="Calibri"/>
              <a:cs typeface="Calibri"/>
              <a:sym typeface="Calibri"/>
            </a:endParaRPr>
          </a:p>
          <a:p>
            <a:pPr indent="-381000" lvl="0" marL="457200" rtl="0" algn="l">
              <a:lnSpc>
                <a:spcPct val="115000"/>
              </a:lnSpc>
              <a:spcBef>
                <a:spcPts val="0"/>
              </a:spcBef>
              <a:spcAft>
                <a:spcPts val="0"/>
              </a:spcAft>
              <a:buClr>
                <a:srgbClr val="666666"/>
              </a:buClr>
              <a:buSzPts val="2400"/>
              <a:buFont typeface="Calibri"/>
              <a:buChar char="•"/>
            </a:pPr>
            <a:r>
              <a:rPr lang="en-GB" sz="2400">
                <a:solidFill>
                  <a:srgbClr val="666666"/>
                </a:solidFill>
                <a:latin typeface="Calibri"/>
                <a:ea typeface="Calibri"/>
                <a:cs typeface="Calibri"/>
                <a:sym typeface="Calibri"/>
              </a:rPr>
              <a:t>neurotypical adults could determine a person’s mental state from minimal cues; a 2D image of their eyes.</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59"/>
          <p:cNvPicPr preferRelativeResize="0"/>
          <p:nvPr/>
        </p:nvPicPr>
        <p:blipFill>
          <a:blip r:embed="rId3">
            <a:alphaModFix/>
          </a:blip>
          <a:stretch>
            <a:fillRect/>
          </a:stretch>
        </p:blipFill>
        <p:spPr>
          <a:xfrm>
            <a:off x="311750" y="404752"/>
            <a:ext cx="8520500" cy="1287175"/>
          </a:xfrm>
          <a:prstGeom prst="rect">
            <a:avLst/>
          </a:prstGeom>
          <a:noFill/>
          <a:ln>
            <a:noFill/>
          </a:ln>
        </p:spPr>
      </p:pic>
      <p:pic>
        <p:nvPicPr>
          <p:cNvPr id="348" name="Google Shape;348;p59">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349" name="Google Shape;349;p59">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53" name="Shape 353"/>
        <p:cNvGrpSpPr/>
        <p:nvPr/>
      </p:nvGrpSpPr>
      <p:grpSpPr>
        <a:xfrm>
          <a:off x="0" y="0"/>
          <a:ext cx="0" cy="0"/>
          <a:chOff x="0" y="0"/>
          <a:chExt cx="0" cy="0"/>
        </a:xfrm>
      </p:grpSpPr>
      <p:sp>
        <p:nvSpPr>
          <p:cNvPr id="354" name="Google Shape;354;p60"/>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0"/>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GB" sz="2400">
                <a:solidFill>
                  <a:srgbClr val="0A3534"/>
                </a:solidFill>
                <a:latin typeface="Comfortaa"/>
                <a:ea typeface="Comfortaa"/>
                <a:cs typeface="Comfortaa"/>
                <a:sym typeface="Comfortaa"/>
              </a:rPr>
              <a:t>How did Baron-Cohen fix the problems?</a:t>
            </a:r>
            <a:endParaRPr sz="2400">
              <a:latin typeface="Comfortaa"/>
              <a:ea typeface="Comfortaa"/>
              <a:cs typeface="Comfortaa"/>
              <a:sym typeface="Comfortaa"/>
            </a:endParaRPr>
          </a:p>
        </p:txBody>
      </p:sp>
      <p:pic>
        <p:nvPicPr>
          <p:cNvPr id="356" name="Google Shape;356;p6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pic>
        <p:nvPicPr>
          <p:cNvPr id="357" name="Google Shape;357;p60"/>
          <p:cNvPicPr preferRelativeResize="0"/>
          <p:nvPr/>
        </p:nvPicPr>
        <p:blipFill>
          <a:blip r:embed="rId5">
            <a:alphaModFix/>
          </a:blip>
          <a:stretch>
            <a:fillRect/>
          </a:stretch>
        </p:blipFill>
        <p:spPr>
          <a:xfrm>
            <a:off x="3219629" y="1439927"/>
            <a:ext cx="2704742" cy="2704728"/>
          </a:xfrm>
          <a:prstGeom prst="rect">
            <a:avLst/>
          </a:prstGeom>
          <a:noFill/>
          <a:ln>
            <a:noFill/>
          </a:ln>
        </p:spPr>
      </p:pic>
      <p:sp>
        <p:nvSpPr>
          <p:cNvPr id="358" name="Google Shape;358;p60">
            <a:hlinkClick r:id="rId6"/>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9" name="Google Shape;359;p60"/>
          <p:cNvPicPr preferRelativeResize="0"/>
          <p:nvPr/>
        </p:nvPicPr>
        <p:blipFill>
          <a:blip r:embed="rId7">
            <a:alphaModFix/>
          </a:blip>
          <a:stretch>
            <a:fillRect/>
          </a:stretch>
        </p:blipFill>
        <p:spPr>
          <a:xfrm>
            <a:off x="520950" y="2168775"/>
            <a:ext cx="1718600" cy="1660599"/>
          </a:xfrm>
          <a:prstGeom prst="rect">
            <a:avLst/>
          </a:prstGeom>
          <a:noFill/>
          <a:ln>
            <a:noFill/>
          </a:ln>
        </p:spPr>
      </p:pic>
      <p:pic>
        <p:nvPicPr>
          <p:cNvPr id="360" name="Google Shape;360;p60"/>
          <p:cNvPicPr preferRelativeResize="0"/>
          <p:nvPr/>
        </p:nvPicPr>
        <p:blipFill>
          <a:blip r:embed="rId8">
            <a:alphaModFix/>
          </a:blip>
          <a:stretch>
            <a:fillRect/>
          </a:stretch>
        </p:blipFill>
        <p:spPr>
          <a:xfrm>
            <a:off x="4086150" y="1498524"/>
            <a:ext cx="971700" cy="1152400"/>
          </a:xfrm>
          <a:prstGeom prst="rect">
            <a:avLst/>
          </a:prstGeom>
          <a:noFill/>
          <a:ln>
            <a:noFill/>
          </a:ln>
        </p:spPr>
      </p:pic>
      <p:pic>
        <p:nvPicPr>
          <p:cNvPr id="361" name="Google Shape;361;p60"/>
          <p:cNvPicPr preferRelativeResize="0"/>
          <p:nvPr/>
        </p:nvPicPr>
        <p:blipFill>
          <a:blip r:embed="rId7">
            <a:alphaModFix/>
          </a:blip>
          <a:stretch>
            <a:fillRect/>
          </a:stretch>
        </p:blipFill>
        <p:spPr>
          <a:xfrm>
            <a:off x="2183550" y="875100"/>
            <a:ext cx="1718600" cy="1660599"/>
          </a:xfrm>
          <a:prstGeom prst="rect">
            <a:avLst/>
          </a:prstGeom>
          <a:noFill/>
          <a:ln>
            <a:noFill/>
          </a:ln>
        </p:spPr>
      </p:pic>
      <p:pic>
        <p:nvPicPr>
          <p:cNvPr id="362" name="Google Shape;362;p60"/>
          <p:cNvPicPr preferRelativeResize="0"/>
          <p:nvPr/>
        </p:nvPicPr>
        <p:blipFill>
          <a:blip r:embed="rId7">
            <a:alphaModFix/>
          </a:blip>
          <a:stretch>
            <a:fillRect/>
          </a:stretch>
        </p:blipFill>
        <p:spPr>
          <a:xfrm flipH="1">
            <a:off x="6468400" y="2484050"/>
            <a:ext cx="1718600" cy="1660599"/>
          </a:xfrm>
          <a:prstGeom prst="rect">
            <a:avLst/>
          </a:prstGeom>
          <a:noFill/>
          <a:ln>
            <a:noFill/>
          </a:ln>
        </p:spPr>
      </p:pic>
      <p:pic>
        <p:nvPicPr>
          <p:cNvPr id="363" name="Google Shape;363;p60"/>
          <p:cNvPicPr preferRelativeResize="0"/>
          <p:nvPr/>
        </p:nvPicPr>
        <p:blipFill>
          <a:blip r:embed="rId7">
            <a:alphaModFix/>
          </a:blip>
          <a:stretch>
            <a:fillRect/>
          </a:stretch>
        </p:blipFill>
        <p:spPr>
          <a:xfrm flipH="1">
            <a:off x="5574550" y="926150"/>
            <a:ext cx="1718600" cy="16605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61"/>
          <p:cNvSpPr txBox="1"/>
          <p:nvPr>
            <p:ph type="title"/>
          </p:nvPr>
        </p:nvSpPr>
        <p:spPr>
          <a:xfrm>
            <a:off x="311700" y="363975"/>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solidFill>
                  <a:schemeClr val="dk1"/>
                </a:solidFill>
                <a:latin typeface="Calibri"/>
                <a:ea typeface="Calibri"/>
                <a:cs typeface="Calibri"/>
                <a:sym typeface="Calibri"/>
              </a:rPr>
              <a:t>How did they fix?</a:t>
            </a:r>
            <a:endParaRPr sz="3900">
              <a:latin typeface="Calibri"/>
              <a:ea typeface="Calibri"/>
              <a:cs typeface="Calibri"/>
              <a:sym typeface="Calibri"/>
            </a:endParaRPr>
          </a:p>
        </p:txBody>
      </p:sp>
      <p:sp>
        <p:nvSpPr>
          <p:cNvPr id="369" name="Google Shape;369;p61"/>
          <p:cNvSpPr txBox="1"/>
          <p:nvPr>
            <p:ph idx="1" type="body"/>
          </p:nvPr>
        </p:nvSpPr>
        <p:spPr>
          <a:xfrm>
            <a:off x="311700" y="1291800"/>
            <a:ext cx="8520600" cy="3087300"/>
          </a:xfrm>
          <a:prstGeom prst="rect">
            <a:avLst/>
          </a:prstGeom>
        </p:spPr>
        <p:txBody>
          <a:bodyPr anchorCtr="0" anchor="t" bIns="91425" lIns="91425" spcFirstLastPara="1" rIns="91425" wrap="square" tIns="91425">
            <a:noAutofit/>
          </a:bodyPr>
          <a:lstStyle/>
          <a:p>
            <a:pPr indent="-393700" lvl="0" marL="457200" rtl="0" algn="l">
              <a:spcBef>
                <a:spcPts val="640"/>
              </a:spcBef>
              <a:spcAft>
                <a:spcPts val="0"/>
              </a:spcAft>
              <a:buSzPts val="2600"/>
              <a:buFont typeface="Calibri"/>
              <a:buAutoNum type="arabicPeriod"/>
            </a:pPr>
            <a:r>
              <a:rPr lang="en-GB" sz="2600">
                <a:latin typeface="Calibri"/>
                <a:ea typeface="Calibri"/>
                <a:cs typeface="Calibri"/>
                <a:sym typeface="Calibri"/>
              </a:rPr>
              <a:t>Add more question and more options (4)</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Only used complex emotions</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Eliminated items that could be linked to gaze direction</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Equal number of male and female faces</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The 3 foils similar to correct answer</a:t>
            </a:r>
            <a:endParaRPr sz="2600">
              <a:latin typeface="Calibri"/>
              <a:ea typeface="Calibri"/>
              <a:cs typeface="Calibri"/>
              <a:sym typeface="Calibri"/>
            </a:endParaRPr>
          </a:p>
          <a:p>
            <a:pPr indent="-393700" lvl="0" marL="457200" rtl="0" algn="l">
              <a:spcBef>
                <a:spcPts val="0"/>
              </a:spcBef>
              <a:spcAft>
                <a:spcPts val="0"/>
              </a:spcAft>
              <a:buSzPts val="2600"/>
              <a:buFont typeface="Calibri"/>
              <a:buAutoNum type="arabicPeriod"/>
            </a:pPr>
            <a:r>
              <a:rPr lang="en-GB" sz="2600">
                <a:latin typeface="Calibri"/>
                <a:ea typeface="Calibri"/>
                <a:cs typeface="Calibri"/>
                <a:sym typeface="Calibri"/>
              </a:rPr>
              <a:t>Provided a glossary of key terms</a:t>
            </a:r>
            <a:endParaRPr sz="26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62"/>
          <p:cNvPicPr preferRelativeResize="0"/>
          <p:nvPr/>
        </p:nvPicPr>
        <p:blipFill>
          <a:blip r:embed="rId3">
            <a:alphaModFix/>
          </a:blip>
          <a:stretch>
            <a:fillRect/>
          </a:stretch>
        </p:blipFill>
        <p:spPr>
          <a:xfrm>
            <a:off x="433027" y="297277"/>
            <a:ext cx="8560574" cy="3029800"/>
          </a:xfrm>
          <a:prstGeom prst="rect">
            <a:avLst/>
          </a:prstGeom>
          <a:noFill/>
          <a:ln>
            <a:noFill/>
          </a:ln>
        </p:spPr>
      </p:pic>
      <p:pic>
        <p:nvPicPr>
          <p:cNvPr id="375" name="Google Shape;375;p6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376" name="Google Shape;376;p6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63"/>
          <p:cNvSpPr txBox="1"/>
          <p:nvPr>
            <p:ph type="title"/>
          </p:nvPr>
        </p:nvSpPr>
        <p:spPr>
          <a:xfrm>
            <a:off x="311700" y="363975"/>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solidFill>
                  <a:schemeClr val="dk1"/>
                </a:solidFill>
                <a:latin typeface="Calibri"/>
                <a:ea typeface="Calibri"/>
                <a:cs typeface="Calibri"/>
                <a:sym typeface="Calibri"/>
              </a:rPr>
              <a:t>Criteria for questions</a:t>
            </a:r>
            <a:endParaRPr sz="3900">
              <a:latin typeface="Calibri"/>
              <a:ea typeface="Calibri"/>
              <a:cs typeface="Calibri"/>
              <a:sym typeface="Calibri"/>
            </a:endParaRPr>
          </a:p>
        </p:txBody>
      </p:sp>
      <p:sp>
        <p:nvSpPr>
          <p:cNvPr id="382" name="Google Shape;382;p63"/>
          <p:cNvSpPr/>
          <p:nvPr/>
        </p:nvSpPr>
        <p:spPr>
          <a:xfrm>
            <a:off x="311700" y="1164975"/>
            <a:ext cx="4449900" cy="24690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3"/>
          <p:cNvSpPr txBox="1"/>
          <p:nvPr>
            <p:ph idx="1" type="body"/>
          </p:nvPr>
        </p:nvSpPr>
        <p:spPr>
          <a:xfrm>
            <a:off x="355300" y="1266000"/>
            <a:ext cx="4287000" cy="2611500"/>
          </a:xfrm>
          <a:prstGeom prst="rect">
            <a:avLst/>
          </a:prstGeom>
        </p:spPr>
        <p:txBody>
          <a:bodyPr anchorCtr="0" anchor="t" bIns="91425" lIns="91425" spcFirstLastPara="1" rIns="91425" wrap="square" tIns="91425">
            <a:noAutofit/>
          </a:bodyPr>
          <a:lstStyle/>
          <a:p>
            <a:pPr indent="-425450" lvl="0" marL="457200" rtl="0" algn="l">
              <a:spcBef>
                <a:spcPts val="640"/>
              </a:spcBef>
              <a:spcAft>
                <a:spcPts val="0"/>
              </a:spcAft>
              <a:buSzPts val="3100"/>
              <a:buFont typeface="Calibri"/>
              <a:buChar char="•"/>
            </a:pPr>
            <a:r>
              <a:rPr lang="en-GB" sz="3100">
                <a:latin typeface="Calibri"/>
                <a:ea typeface="Calibri"/>
                <a:cs typeface="Calibri"/>
                <a:sym typeface="Calibri"/>
              </a:rPr>
              <a:t>5/8 judges must agree</a:t>
            </a:r>
            <a:endParaRPr sz="3100">
              <a:latin typeface="Calibri"/>
              <a:ea typeface="Calibri"/>
              <a:cs typeface="Calibri"/>
              <a:sym typeface="Calibri"/>
            </a:endParaRPr>
          </a:p>
          <a:p>
            <a:pPr indent="-425450" lvl="0" marL="457200" rtl="0" algn="l">
              <a:spcBef>
                <a:spcPts val="0"/>
              </a:spcBef>
              <a:spcAft>
                <a:spcPts val="0"/>
              </a:spcAft>
              <a:buSzPts val="3100"/>
              <a:buFont typeface="Calibri"/>
              <a:buChar char="•"/>
            </a:pPr>
            <a:r>
              <a:rPr lang="en-GB" sz="3100">
                <a:latin typeface="Calibri"/>
                <a:ea typeface="Calibri"/>
                <a:cs typeface="Calibri"/>
                <a:sym typeface="Calibri"/>
              </a:rPr>
              <a:t>4 questions dropped as too much inconsistency</a:t>
            </a:r>
            <a:endParaRPr sz="3100">
              <a:latin typeface="Calibri"/>
              <a:ea typeface="Calibri"/>
              <a:cs typeface="Calibri"/>
              <a:sym typeface="Calibri"/>
            </a:endParaRPr>
          </a:p>
        </p:txBody>
      </p:sp>
      <p:pic>
        <p:nvPicPr>
          <p:cNvPr id="384" name="Google Shape;384;p63"/>
          <p:cNvPicPr preferRelativeResize="0"/>
          <p:nvPr/>
        </p:nvPicPr>
        <p:blipFill>
          <a:blip r:embed="rId3">
            <a:alphaModFix/>
          </a:blip>
          <a:stretch>
            <a:fillRect/>
          </a:stretch>
        </p:blipFill>
        <p:spPr>
          <a:xfrm>
            <a:off x="335535" y="363975"/>
            <a:ext cx="8472940" cy="36963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id="389" name="Google Shape;389;p64"/>
          <p:cNvPicPr preferRelativeResize="0"/>
          <p:nvPr/>
        </p:nvPicPr>
        <p:blipFill>
          <a:blip r:embed="rId3">
            <a:alphaModFix/>
          </a:blip>
          <a:stretch>
            <a:fillRect/>
          </a:stretch>
        </p:blipFill>
        <p:spPr>
          <a:xfrm>
            <a:off x="607913" y="413925"/>
            <a:ext cx="7477125" cy="3676650"/>
          </a:xfrm>
          <a:prstGeom prst="rect">
            <a:avLst/>
          </a:prstGeom>
          <a:noFill/>
          <a:ln>
            <a:noFill/>
          </a:ln>
        </p:spPr>
      </p:pic>
      <p:pic>
        <p:nvPicPr>
          <p:cNvPr id="390" name="Google Shape;390;p64">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391" name="Google Shape;391;p64">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DB44"/>
        </a:solidFill>
      </p:bgPr>
    </p:bg>
    <p:spTree>
      <p:nvGrpSpPr>
        <p:cNvPr id="395" name="Shape 395"/>
        <p:cNvGrpSpPr/>
        <p:nvPr/>
      </p:nvGrpSpPr>
      <p:grpSpPr>
        <a:xfrm>
          <a:off x="0" y="0"/>
          <a:ext cx="0" cy="0"/>
          <a:chOff x="0" y="0"/>
          <a:chExt cx="0" cy="0"/>
        </a:xfrm>
      </p:grpSpPr>
      <p:sp>
        <p:nvSpPr>
          <p:cNvPr id="396" name="Google Shape;396;p65"/>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5"/>
          <p:cNvSpPr txBox="1"/>
          <p:nvPr/>
        </p:nvSpPr>
        <p:spPr>
          <a:xfrm>
            <a:off x="500250" y="322150"/>
            <a:ext cx="8263800" cy="714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GB" sz="2100">
                <a:solidFill>
                  <a:srgbClr val="0A3534"/>
                </a:solidFill>
                <a:latin typeface="Comfortaa"/>
                <a:ea typeface="Comfortaa"/>
                <a:cs typeface="Comfortaa"/>
                <a:sym typeface="Comfortaa"/>
              </a:rPr>
              <a:t>Draw a scattergram to show the relationship between scores on the ASQ and the Eyes Test </a:t>
            </a:r>
            <a:endParaRPr sz="300">
              <a:solidFill>
                <a:srgbClr val="0A3534"/>
              </a:solidFill>
              <a:latin typeface="Comfortaa"/>
              <a:ea typeface="Comfortaa"/>
              <a:cs typeface="Comfortaa"/>
              <a:sym typeface="Comfortaa"/>
            </a:endParaRPr>
          </a:p>
        </p:txBody>
      </p:sp>
      <p:sp>
        <p:nvSpPr>
          <p:cNvPr id="398" name="Google Shape;398;p65"/>
          <p:cNvSpPr txBox="1"/>
          <p:nvPr/>
        </p:nvSpPr>
        <p:spPr>
          <a:xfrm>
            <a:off x="4035125" y="2762625"/>
            <a:ext cx="333900" cy="294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b="1" sz="1000">
              <a:solidFill>
                <a:srgbClr val="0A3534"/>
              </a:solidFill>
              <a:latin typeface="Proxima Nova"/>
              <a:ea typeface="Proxima Nova"/>
              <a:cs typeface="Proxima Nova"/>
              <a:sym typeface="Proxima Nova"/>
            </a:endParaRPr>
          </a:p>
        </p:txBody>
      </p:sp>
      <p:sp>
        <p:nvSpPr>
          <p:cNvPr id="399" name="Google Shape;399;p65"/>
          <p:cNvSpPr txBox="1"/>
          <p:nvPr/>
        </p:nvSpPr>
        <p:spPr>
          <a:xfrm>
            <a:off x="4035125" y="2424300"/>
            <a:ext cx="333900" cy="294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sz="1000">
              <a:solidFill>
                <a:srgbClr val="0A3534"/>
              </a:solidFill>
              <a:latin typeface="Proxima Nova Semibold"/>
              <a:ea typeface="Proxima Nova Semibold"/>
              <a:cs typeface="Proxima Nova Semibold"/>
              <a:sym typeface="Proxima Nova Semibold"/>
            </a:endParaRPr>
          </a:p>
        </p:txBody>
      </p:sp>
      <p:sp>
        <p:nvSpPr>
          <p:cNvPr id="400" name="Google Shape;400;p65"/>
          <p:cNvSpPr txBox="1"/>
          <p:nvPr/>
        </p:nvSpPr>
        <p:spPr>
          <a:xfrm>
            <a:off x="4035125" y="2085975"/>
            <a:ext cx="333900" cy="294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sz="1000">
              <a:solidFill>
                <a:srgbClr val="0A3534"/>
              </a:solidFill>
              <a:latin typeface="Proxima Nova Semibold"/>
              <a:ea typeface="Proxima Nova Semibold"/>
              <a:cs typeface="Proxima Nova Semibold"/>
              <a:sym typeface="Proxima Nova Semibold"/>
            </a:endParaRPr>
          </a:p>
        </p:txBody>
      </p:sp>
      <p:pic>
        <p:nvPicPr>
          <p:cNvPr id="401" name="Google Shape;401;p6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02" name="Google Shape;402;p65">
            <a:hlinkClick r:id="rId5"/>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3" name="Google Shape;403;p65"/>
          <p:cNvPicPr preferRelativeResize="0"/>
          <p:nvPr/>
        </p:nvPicPr>
        <p:blipFill>
          <a:blip r:embed="rId6">
            <a:alphaModFix/>
          </a:blip>
          <a:stretch>
            <a:fillRect/>
          </a:stretch>
        </p:blipFill>
        <p:spPr>
          <a:xfrm>
            <a:off x="733025" y="1099100"/>
            <a:ext cx="3063650" cy="3444225"/>
          </a:xfrm>
          <a:prstGeom prst="rect">
            <a:avLst/>
          </a:prstGeom>
          <a:noFill/>
          <a:ln>
            <a:noFill/>
          </a:ln>
        </p:spPr>
      </p:pic>
      <p:sp>
        <p:nvSpPr>
          <p:cNvPr id="404" name="Google Shape;404;p65"/>
          <p:cNvSpPr txBox="1"/>
          <p:nvPr/>
        </p:nvSpPr>
        <p:spPr>
          <a:xfrm>
            <a:off x="4369025" y="1685450"/>
            <a:ext cx="43950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a:solidFill>
                  <a:schemeClr val="dk1"/>
                </a:solidFill>
                <a:latin typeface="Comfortaa"/>
                <a:ea typeface="Comfortaa"/>
                <a:cs typeface="Comfortaa"/>
                <a:sym typeface="Comfortaa"/>
              </a:rPr>
              <a:t>In the study by Baron-Cohen et al. (eyes test), a correlation was found.</a:t>
            </a:r>
            <a:endParaRPr>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rPr lang="en-GB">
                <a:solidFill>
                  <a:schemeClr val="dk1"/>
                </a:solidFill>
                <a:latin typeface="Comfortaa"/>
                <a:ea typeface="Comfortaa"/>
                <a:cs typeface="Comfortaa"/>
                <a:sym typeface="Comfortaa"/>
              </a:rPr>
              <a:t>(a) Describe the correlation found between the Eyes Test score and the Autism Spectrum</a:t>
            </a:r>
            <a:endParaRPr>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rPr lang="en-GB">
                <a:solidFill>
                  <a:schemeClr val="dk1"/>
                </a:solidFill>
                <a:latin typeface="Comfortaa"/>
                <a:ea typeface="Comfortaa"/>
                <a:cs typeface="Comfortaa"/>
                <a:sym typeface="Comfortaa"/>
              </a:rPr>
              <a:t>Quotient (AQ). [2]</a:t>
            </a:r>
            <a:endParaRPr>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rPr lang="en-GB">
                <a:solidFill>
                  <a:schemeClr val="dk1"/>
                </a:solidFill>
                <a:latin typeface="Comfortaa"/>
                <a:ea typeface="Comfortaa"/>
                <a:cs typeface="Comfortaa"/>
                <a:sym typeface="Comfortaa"/>
              </a:rPr>
              <a:t>(b) Explain why a researcher in a correlational study could not conclude that there was a causal relationship between variables. [2]</a:t>
            </a:r>
            <a:endParaRPr>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t/>
            </a:r>
            <a:endParaRPr>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rPr lang="en-GB">
                <a:solidFill>
                  <a:schemeClr val="dk1"/>
                </a:solidFill>
                <a:latin typeface="Comfortaa"/>
                <a:ea typeface="Comfortaa"/>
                <a:cs typeface="Comfortaa"/>
                <a:sym typeface="Comfortaa"/>
              </a:rPr>
              <a:t>Summer 2019 TZ3</a:t>
            </a:r>
            <a:endParaRPr sz="1900">
              <a:latin typeface="Comfortaa"/>
              <a:ea typeface="Comfortaa"/>
              <a:cs typeface="Comfortaa"/>
              <a:sym typeface="Comforta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6"/>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300">
                <a:latin typeface="Pacifico"/>
                <a:ea typeface="Pacifico"/>
                <a:cs typeface="Pacifico"/>
                <a:sym typeface="Pacifico"/>
              </a:rPr>
              <a:t>Aims</a:t>
            </a:r>
            <a:endParaRPr sz="3300">
              <a:latin typeface="Pacifico"/>
              <a:ea typeface="Pacifico"/>
              <a:cs typeface="Pacifico"/>
              <a:sym typeface="Pacifico"/>
            </a:endParaRPr>
          </a:p>
        </p:txBody>
      </p:sp>
      <p:sp>
        <p:nvSpPr>
          <p:cNvPr id="410" name="Google Shape;410;p66"/>
          <p:cNvSpPr txBox="1"/>
          <p:nvPr>
            <p:ph idx="1" type="body"/>
          </p:nvPr>
        </p:nvSpPr>
        <p:spPr>
          <a:xfrm>
            <a:off x="311700" y="1093850"/>
            <a:ext cx="8520600" cy="32208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chemeClr val="dk1"/>
              </a:buClr>
              <a:buSzPts val="1900"/>
              <a:buAutoNum type="arabicPeriod"/>
            </a:pPr>
            <a:r>
              <a:rPr lang="en-GB" sz="1900">
                <a:solidFill>
                  <a:schemeClr val="dk1"/>
                </a:solidFill>
                <a:latin typeface="Comfortaa"/>
                <a:ea typeface="Comfortaa"/>
                <a:cs typeface="Comfortaa"/>
                <a:sym typeface="Comfortaa"/>
              </a:rPr>
              <a:t>To test a group of adults with AS or HFA on </a:t>
            </a:r>
            <a:r>
              <a:rPr b="1" lang="en-GB" sz="1900">
                <a:solidFill>
                  <a:schemeClr val="dk1"/>
                </a:solidFill>
                <a:latin typeface="Comfortaa"/>
                <a:ea typeface="Comfortaa"/>
                <a:cs typeface="Comfortaa"/>
                <a:sym typeface="Comfortaa"/>
              </a:rPr>
              <a:t>the revised scale of the eyes test</a:t>
            </a:r>
            <a:r>
              <a:rPr lang="en-GB" sz="1900">
                <a:solidFill>
                  <a:schemeClr val="dk1"/>
                </a:solidFill>
                <a:latin typeface="Comfortaa"/>
                <a:ea typeface="Comfortaa"/>
                <a:cs typeface="Comfortaa"/>
                <a:sym typeface="Comfortaa"/>
              </a:rPr>
              <a:t>. </a:t>
            </a:r>
            <a:r>
              <a:rPr lang="en-GB" sz="1900">
                <a:solidFill>
                  <a:srgbClr val="FF00FF"/>
                </a:solidFill>
                <a:latin typeface="Comfortaa"/>
                <a:ea typeface="Comfortaa"/>
                <a:cs typeface="Comfortaa"/>
                <a:sym typeface="Comfortaa"/>
              </a:rPr>
              <a:t>This was to check whether the same deficits seen in the original study could be replicated.</a:t>
            </a:r>
            <a:endParaRPr sz="1900">
              <a:solidFill>
                <a:srgbClr val="FF00FF"/>
              </a:solidFill>
              <a:latin typeface="Comfortaa"/>
              <a:ea typeface="Comfortaa"/>
              <a:cs typeface="Comfortaa"/>
              <a:sym typeface="Comfortaa"/>
            </a:endParaRPr>
          </a:p>
          <a:p>
            <a:pPr indent="-349250" lvl="0" marL="457200" rtl="0" algn="l">
              <a:lnSpc>
                <a:spcPct val="115000"/>
              </a:lnSpc>
              <a:spcBef>
                <a:spcPts val="0"/>
              </a:spcBef>
              <a:spcAft>
                <a:spcPts val="0"/>
              </a:spcAft>
              <a:buClr>
                <a:schemeClr val="dk1"/>
              </a:buClr>
              <a:buSzPts val="1900"/>
              <a:buAutoNum type="arabicPeriod"/>
            </a:pPr>
            <a:r>
              <a:rPr lang="en-GB" sz="1900">
                <a:solidFill>
                  <a:schemeClr val="dk1"/>
                </a:solidFill>
                <a:latin typeface="Comfortaa"/>
                <a:ea typeface="Comfortaa"/>
                <a:cs typeface="Comfortaa"/>
                <a:sym typeface="Comfortaa"/>
              </a:rPr>
              <a:t>To test a sample of normal adults to see whether there was a </a:t>
            </a:r>
            <a:r>
              <a:rPr b="1" lang="en-GB" sz="1900">
                <a:solidFill>
                  <a:schemeClr val="dk1"/>
                </a:solidFill>
                <a:latin typeface="Comfortaa"/>
                <a:ea typeface="Comfortaa"/>
                <a:cs typeface="Comfortaa"/>
                <a:sym typeface="Comfortaa"/>
              </a:rPr>
              <a:t>negative correlation</a:t>
            </a:r>
            <a:r>
              <a:rPr lang="en-GB" sz="1900">
                <a:solidFill>
                  <a:schemeClr val="dk1"/>
                </a:solidFill>
                <a:latin typeface="Comfortaa"/>
                <a:ea typeface="Comfortaa"/>
                <a:cs typeface="Comfortaa"/>
                <a:sym typeface="Comfortaa"/>
              </a:rPr>
              <a:t> between the scores on the eyes test and their </a:t>
            </a:r>
            <a:r>
              <a:rPr b="1" lang="en-GB" sz="1900">
                <a:solidFill>
                  <a:schemeClr val="dk1"/>
                </a:solidFill>
                <a:latin typeface="Comfortaa"/>
                <a:ea typeface="Comfortaa"/>
                <a:cs typeface="Comfortaa"/>
                <a:sym typeface="Comfortaa"/>
              </a:rPr>
              <a:t>autism spectrum quotient</a:t>
            </a:r>
            <a:r>
              <a:rPr lang="en-GB" sz="1900">
                <a:solidFill>
                  <a:schemeClr val="dk1"/>
                </a:solidFill>
                <a:latin typeface="Comfortaa"/>
                <a:ea typeface="Comfortaa"/>
                <a:cs typeface="Comfortaa"/>
                <a:sym typeface="Comfortaa"/>
              </a:rPr>
              <a:t> </a:t>
            </a:r>
            <a:r>
              <a:rPr b="1" lang="en-GB" sz="1900">
                <a:solidFill>
                  <a:schemeClr val="dk1"/>
                </a:solidFill>
                <a:latin typeface="Comfortaa"/>
                <a:ea typeface="Comfortaa"/>
                <a:cs typeface="Comfortaa"/>
                <a:sym typeface="Comfortaa"/>
              </a:rPr>
              <a:t>(AQ).</a:t>
            </a:r>
            <a:endParaRPr b="1" sz="1900">
              <a:solidFill>
                <a:schemeClr val="dk1"/>
              </a:solidFill>
              <a:latin typeface="Comfortaa"/>
              <a:ea typeface="Comfortaa"/>
              <a:cs typeface="Comfortaa"/>
              <a:sym typeface="Comfortaa"/>
            </a:endParaRPr>
          </a:p>
          <a:p>
            <a:pPr indent="-349250" lvl="0" marL="457200" rtl="0" algn="l">
              <a:lnSpc>
                <a:spcPct val="115000"/>
              </a:lnSpc>
              <a:spcBef>
                <a:spcPts val="0"/>
              </a:spcBef>
              <a:spcAft>
                <a:spcPts val="0"/>
              </a:spcAft>
              <a:buClr>
                <a:schemeClr val="dk1"/>
              </a:buClr>
              <a:buSzPts val="1900"/>
              <a:buAutoNum type="arabicPeriod"/>
            </a:pPr>
            <a:r>
              <a:rPr lang="en-GB" sz="1900">
                <a:solidFill>
                  <a:schemeClr val="dk1"/>
                </a:solidFill>
                <a:latin typeface="Comfortaa"/>
                <a:ea typeface="Comfortaa"/>
                <a:cs typeface="Comfortaa"/>
                <a:sym typeface="Comfortaa"/>
              </a:rPr>
              <a:t>To test whether </a:t>
            </a:r>
            <a:r>
              <a:rPr b="1" lang="en-GB" sz="1900">
                <a:solidFill>
                  <a:schemeClr val="dk1"/>
                </a:solidFill>
                <a:latin typeface="Comfortaa"/>
                <a:ea typeface="Comfortaa"/>
                <a:cs typeface="Comfortaa"/>
                <a:sym typeface="Comfortaa"/>
              </a:rPr>
              <a:t>females</a:t>
            </a:r>
            <a:r>
              <a:rPr lang="en-GB" sz="1900">
                <a:solidFill>
                  <a:schemeClr val="dk1"/>
                </a:solidFill>
                <a:latin typeface="Comfortaa"/>
                <a:ea typeface="Comfortaa"/>
                <a:cs typeface="Comfortaa"/>
                <a:sym typeface="Comfortaa"/>
              </a:rPr>
              <a:t> scored better on the eyes test than </a:t>
            </a:r>
            <a:r>
              <a:rPr b="1" lang="en-GB" sz="1900">
                <a:solidFill>
                  <a:schemeClr val="dk1"/>
                </a:solidFill>
                <a:latin typeface="Comfortaa"/>
                <a:ea typeface="Comfortaa"/>
                <a:cs typeface="Comfortaa"/>
                <a:sym typeface="Comfortaa"/>
              </a:rPr>
              <a:t>males</a:t>
            </a:r>
            <a:r>
              <a:rPr lang="en-GB" sz="1900">
                <a:solidFill>
                  <a:schemeClr val="dk1"/>
                </a:solidFill>
                <a:latin typeface="Comfortaa"/>
                <a:ea typeface="Comfortaa"/>
                <a:cs typeface="Comfortaa"/>
                <a:sym typeface="Comfortaa"/>
              </a:rPr>
              <a:t>.</a:t>
            </a:r>
            <a:endParaRPr sz="1900">
              <a:solidFill>
                <a:schemeClr val="dk1"/>
              </a:solidFill>
              <a:latin typeface="Comfortaa"/>
              <a:ea typeface="Comfortaa"/>
              <a:cs typeface="Comfortaa"/>
              <a:sym typeface="Comfortaa"/>
            </a:endParaRPr>
          </a:p>
          <a:p>
            <a:pPr indent="0" lvl="0" marL="0" rtl="0" algn="l">
              <a:spcBef>
                <a:spcPts val="4600"/>
              </a:spcBef>
              <a:spcAft>
                <a:spcPts val="0"/>
              </a:spcAft>
              <a:buNone/>
            </a:pPr>
            <a:r>
              <a:t/>
            </a:r>
            <a:endParaRPr sz="3400">
              <a:latin typeface="Calibri"/>
              <a:ea typeface="Calibri"/>
              <a:cs typeface="Calibri"/>
              <a:sym typeface="Calibri"/>
            </a:endParaRPr>
          </a:p>
        </p:txBody>
      </p:sp>
      <p:pic>
        <p:nvPicPr>
          <p:cNvPr id="411" name="Google Shape;411;p66"/>
          <p:cNvPicPr preferRelativeResize="0"/>
          <p:nvPr/>
        </p:nvPicPr>
        <p:blipFill>
          <a:blip r:embed="rId3">
            <a:alphaModFix/>
          </a:blip>
          <a:stretch>
            <a:fillRect/>
          </a:stretch>
        </p:blipFill>
        <p:spPr>
          <a:xfrm>
            <a:off x="3374337" y="3725050"/>
            <a:ext cx="2395326" cy="134735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DB44"/>
        </a:solidFill>
      </p:bgPr>
    </p:bg>
    <p:spTree>
      <p:nvGrpSpPr>
        <p:cNvPr id="415" name="Shape 415"/>
        <p:cNvGrpSpPr/>
        <p:nvPr/>
      </p:nvGrpSpPr>
      <p:grpSpPr>
        <a:xfrm>
          <a:off x="0" y="0"/>
          <a:ext cx="0" cy="0"/>
          <a:chOff x="0" y="0"/>
          <a:chExt cx="0" cy="0"/>
        </a:xfrm>
      </p:grpSpPr>
      <p:sp>
        <p:nvSpPr>
          <p:cNvPr id="416" name="Google Shape;416;p67"/>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67"/>
          <p:cNvSpPr txBox="1"/>
          <p:nvPr/>
        </p:nvSpPr>
        <p:spPr>
          <a:xfrm>
            <a:off x="220050" y="255025"/>
            <a:ext cx="8703900" cy="714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GB" sz="2000">
                <a:solidFill>
                  <a:srgbClr val="0A3534"/>
                </a:solidFill>
                <a:latin typeface="Comfortaa"/>
                <a:ea typeface="Comfortaa"/>
                <a:cs typeface="Comfortaa"/>
                <a:sym typeface="Comfortaa"/>
              </a:rPr>
              <a:t>Draw a bar chart to show Baron-Cohen’s thoughts about the potential difference between males and females on the eyes test</a:t>
            </a:r>
            <a:endParaRPr sz="200">
              <a:solidFill>
                <a:srgbClr val="0A3534"/>
              </a:solidFill>
              <a:latin typeface="Comfortaa"/>
              <a:ea typeface="Comfortaa"/>
              <a:cs typeface="Comfortaa"/>
              <a:sym typeface="Comfortaa"/>
            </a:endParaRPr>
          </a:p>
        </p:txBody>
      </p:sp>
      <p:sp>
        <p:nvSpPr>
          <p:cNvPr id="418" name="Google Shape;418;p67"/>
          <p:cNvSpPr txBox="1"/>
          <p:nvPr/>
        </p:nvSpPr>
        <p:spPr>
          <a:xfrm>
            <a:off x="4035125" y="2762625"/>
            <a:ext cx="333900" cy="294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b="1" sz="1000">
              <a:solidFill>
                <a:srgbClr val="0A3534"/>
              </a:solidFill>
              <a:latin typeface="Proxima Nova"/>
              <a:ea typeface="Proxima Nova"/>
              <a:cs typeface="Proxima Nova"/>
              <a:sym typeface="Proxima Nova"/>
            </a:endParaRPr>
          </a:p>
        </p:txBody>
      </p:sp>
      <p:sp>
        <p:nvSpPr>
          <p:cNvPr id="419" name="Google Shape;419;p67"/>
          <p:cNvSpPr txBox="1"/>
          <p:nvPr/>
        </p:nvSpPr>
        <p:spPr>
          <a:xfrm>
            <a:off x="4035125" y="2424300"/>
            <a:ext cx="333900" cy="294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sz="1000">
              <a:solidFill>
                <a:srgbClr val="0A3534"/>
              </a:solidFill>
              <a:latin typeface="Proxima Nova Semibold"/>
              <a:ea typeface="Proxima Nova Semibold"/>
              <a:cs typeface="Proxima Nova Semibold"/>
              <a:sym typeface="Proxima Nova Semibold"/>
            </a:endParaRPr>
          </a:p>
        </p:txBody>
      </p:sp>
      <p:sp>
        <p:nvSpPr>
          <p:cNvPr id="420" name="Google Shape;420;p67"/>
          <p:cNvSpPr txBox="1"/>
          <p:nvPr/>
        </p:nvSpPr>
        <p:spPr>
          <a:xfrm>
            <a:off x="4035125" y="2085975"/>
            <a:ext cx="333900" cy="294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sz="1000">
              <a:solidFill>
                <a:srgbClr val="0A3534"/>
              </a:solidFill>
              <a:latin typeface="Proxima Nova Semibold"/>
              <a:ea typeface="Proxima Nova Semibold"/>
              <a:cs typeface="Proxima Nova Semibold"/>
              <a:sym typeface="Proxima Nova Semibold"/>
            </a:endParaRPr>
          </a:p>
        </p:txBody>
      </p:sp>
      <p:pic>
        <p:nvPicPr>
          <p:cNvPr id="421" name="Google Shape;421;p6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22" name="Google Shape;422;p67">
            <a:hlinkClick r:id="rId5"/>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67"/>
          <p:cNvPicPr preferRelativeResize="0"/>
          <p:nvPr/>
        </p:nvPicPr>
        <p:blipFill>
          <a:blip r:embed="rId6">
            <a:alphaModFix/>
          </a:blip>
          <a:stretch>
            <a:fillRect/>
          </a:stretch>
        </p:blipFill>
        <p:spPr>
          <a:xfrm>
            <a:off x="2957050" y="1111625"/>
            <a:ext cx="3063650" cy="34442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68"/>
          <p:cNvPicPr preferRelativeResize="0"/>
          <p:nvPr/>
        </p:nvPicPr>
        <p:blipFill>
          <a:blip r:embed="rId3">
            <a:alphaModFix/>
          </a:blip>
          <a:stretch>
            <a:fillRect/>
          </a:stretch>
        </p:blipFill>
        <p:spPr>
          <a:xfrm>
            <a:off x="465650" y="283975"/>
            <a:ext cx="8446600" cy="2698525"/>
          </a:xfrm>
          <a:prstGeom prst="rect">
            <a:avLst/>
          </a:prstGeom>
          <a:noFill/>
          <a:ln>
            <a:noFill/>
          </a:ln>
        </p:spPr>
      </p:pic>
      <p:pic>
        <p:nvPicPr>
          <p:cNvPr id="429" name="Google Shape;429;p68">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430" name="Google Shape;430;p68">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4" name="Shape 434"/>
        <p:cNvGrpSpPr/>
        <p:nvPr/>
      </p:nvGrpSpPr>
      <p:grpSpPr>
        <a:xfrm>
          <a:off x="0" y="0"/>
          <a:ext cx="0" cy="0"/>
          <a:chOff x="0" y="0"/>
          <a:chExt cx="0" cy="0"/>
        </a:xfrm>
      </p:grpSpPr>
      <p:sp>
        <p:nvSpPr>
          <p:cNvPr id="435" name="Google Shape;435;p69"/>
          <p:cNvSpPr txBox="1"/>
          <p:nvPr/>
        </p:nvSpPr>
        <p:spPr>
          <a:xfrm>
            <a:off x="200575" y="150575"/>
            <a:ext cx="8833500" cy="1016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GB" sz="2800">
                <a:solidFill>
                  <a:srgbClr val="0A3534"/>
                </a:solidFill>
                <a:latin typeface="Comfortaa"/>
                <a:ea typeface="Comfortaa"/>
                <a:cs typeface="Comfortaa"/>
                <a:sym typeface="Comfortaa"/>
              </a:rPr>
              <a:t>What research </a:t>
            </a:r>
            <a:r>
              <a:rPr b="1" lang="en-GB" sz="2800">
                <a:solidFill>
                  <a:srgbClr val="0A3534"/>
                </a:solidFill>
                <a:latin typeface="Comfortaa"/>
                <a:ea typeface="Comfortaa"/>
                <a:cs typeface="Comfortaa"/>
                <a:sym typeface="Comfortaa"/>
              </a:rPr>
              <a:t>method</a:t>
            </a:r>
            <a:r>
              <a:rPr b="1" lang="en-GB" sz="2800">
                <a:solidFill>
                  <a:srgbClr val="0A3534"/>
                </a:solidFill>
                <a:latin typeface="Comfortaa"/>
                <a:ea typeface="Comfortaa"/>
                <a:cs typeface="Comfortaa"/>
                <a:sym typeface="Comfortaa"/>
              </a:rPr>
              <a:t> is being </a:t>
            </a:r>
            <a:endParaRPr b="1" sz="2800">
              <a:solidFill>
                <a:srgbClr val="0A3534"/>
              </a:solidFill>
              <a:latin typeface="Comfortaa"/>
              <a:ea typeface="Comfortaa"/>
              <a:cs typeface="Comfortaa"/>
              <a:sym typeface="Comfortaa"/>
            </a:endParaRPr>
          </a:p>
          <a:p>
            <a:pPr indent="0" lvl="0" marL="0" rtl="0" algn="ctr">
              <a:lnSpc>
                <a:spcPct val="100000"/>
              </a:lnSpc>
              <a:spcBef>
                <a:spcPts val="0"/>
              </a:spcBef>
              <a:spcAft>
                <a:spcPts val="0"/>
              </a:spcAft>
              <a:buNone/>
            </a:pPr>
            <a:r>
              <a:rPr b="1" lang="en-GB" sz="2800">
                <a:solidFill>
                  <a:srgbClr val="0A3534"/>
                </a:solidFill>
                <a:latin typeface="Comfortaa"/>
                <a:ea typeface="Comfortaa"/>
                <a:cs typeface="Comfortaa"/>
                <a:sym typeface="Comfortaa"/>
              </a:rPr>
              <a:t>used in this study?</a:t>
            </a:r>
            <a:endParaRPr b="1" sz="2800">
              <a:solidFill>
                <a:srgbClr val="0A3534"/>
              </a:solidFill>
              <a:latin typeface="Comfortaa"/>
              <a:ea typeface="Comfortaa"/>
              <a:cs typeface="Comfortaa"/>
              <a:sym typeface="Comfortaa"/>
            </a:endParaRPr>
          </a:p>
          <a:p>
            <a:pPr indent="0" lvl="0" marL="0" rtl="0" algn="l">
              <a:lnSpc>
                <a:spcPct val="100000"/>
              </a:lnSpc>
              <a:spcBef>
                <a:spcPts val="0"/>
              </a:spcBef>
              <a:spcAft>
                <a:spcPts val="0"/>
              </a:spcAft>
              <a:buNone/>
            </a:pPr>
            <a:r>
              <a:t/>
            </a:r>
            <a:endParaRPr b="1" sz="1200">
              <a:solidFill>
                <a:srgbClr val="0A3534"/>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i="1">
              <a:solidFill>
                <a:srgbClr val="666666"/>
              </a:solidFill>
              <a:latin typeface="Proxima Nova"/>
              <a:ea typeface="Proxima Nova"/>
              <a:cs typeface="Proxima Nova"/>
              <a:sym typeface="Proxima Nova"/>
            </a:endParaRPr>
          </a:p>
        </p:txBody>
      </p:sp>
      <p:pic>
        <p:nvPicPr>
          <p:cNvPr id="436" name="Google Shape;436;p69">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37" name="Google Shape;437;p69"/>
          <p:cNvSpPr/>
          <p:nvPr/>
        </p:nvSpPr>
        <p:spPr>
          <a:xfrm>
            <a:off x="6170950" y="1375675"/>
            <a:ext cx="2612700" cy="2612700"/>
          </a:xfrm>
          <a:prstGeom prst="ellipse">
            <a:avLst/>
          </a:prstGeom>
          <a:solidFill>
            <a:srgbClr val="8FA34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chemeClr val="lt1"/>
                </a:solidFill>
                <a:latin typeface="Proxima Nova Semibold"/>
                <a:ea typeface="Proxima Nova Semibold"/>
                <a:cs typeface="Proxima Nova Semibold"/>
                <a:sym typeface="Proxima Nova Semibold"/>
              </a:rPr>
              <a:t>Correlation</a:t>
            </a:r>
            <a:endParaRPr sz="1200">
              <a:solidFill>
                <a:srgbClr val="FFFFFF"/>
              </a:solidFill>
              <a:latin typeface="Proxima Nova Semibold"/>
              <a:ea typeface="Proxima Nova Semibold"/>
              <a:cs typeface="Proxima Nova Semibold"/>
              <a:sym typeface="Proxima Nova Semibold"/>
            </a:endParaRPr>
          </a:p>
        </p:txBody>
      </p:sp>
      <p:sp>
        <p:nvSpPr>
          <p:cNvPr id="438" name="Google Shape;438;p69"/>
          <p:cNvSpPr/>
          <p:nvPr/>
        </p:nvSpPr>
        <p:spPr>
          <a:xfrm>
            <a:off x="3450600" y="1306750"/>
            <a:ext cx="2612700" cy="2612700"/>
          </a:xfrm>
          <a:prstGeom prst="ellipse">
            <a:avLst/>
          </a:prstGeom>
          <a:solidFill>
            <a:srgbClr val="308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chemeClr val="lt1"/>
                </a:solidFill>
                <a:latin typeface="Proxima Nova Semibold"/>
                <a:ea typeface="Proxima Nova Semibold"/>
                <a:cs typeface="Proxima Nova Semibold"/>
                <a:sym typeface="Proxima Nova Semibold"/>
              </a:rPr>
              <a:t>Self Report</a:t>
            </a:r>
            <a:endParaRPr sz="1200">
              <a:solidFill>
                <a:srgbClr val="FFFFFF"/>
              </a:solidFill>
              <a:latin typeface="Proxima Nova Semibold"/>
              <a:ea typeface="Proxima Nova Semibold"/>
              <a:cs typeface="Proxima Nova Semibold"/>
              <a:sym typeface="Proxima Nova Semibold"/>
            </a:endParaRPr>
          </a:p>
        </p:txBody>
      </p:sp>
      <p:sp>
        <p:nvSpPr>
          <p:cNvPr id="439" name="Google Shape;439;p69"/>
          <p:cNvSpPr/>
          <p:nvPr/>
        </p:nvSpPr>
        <p:spPr>
          <a:xfrm>
            <a:off x="656750" y="1229825"/>
            <a:ext cx="2612700" cy="2612700"/>
          </a:xfrm>
          <a:prstGeom prst="ellipse">
            <a:avLst/>
          </a:prstGeom>
          <a:solidFill>
            <a:srgbClr val="F8ADA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rgbClr val="0A3534"/>
                </a:solidFill>
                <a:latin typeface="Proxima Nova Semibold"/>
                <a:ea typeface="Proxima Nova Semibold"/>
                <a:cs typeface="Proxima Nova Semibold"/>
                <a:sym typeface="Proxima Nova Semibold"/>
              </a:rPr>
              <a:t>Natural</a:t>
            </a:r>
            <a:r>
              <a:rPr lang="en-GB" sz="1800">
                <a:solidFill>
                  <a:srgbClr val="0A3534"/>
                </a:solidFill>
                <a:latin typeface="Proxima Nova Semibold"/>
                <a:ea typeface="Proxima Nova Semibold"/>
                <a:cs typeface="Proxima Nova Semibold"/>
                <a:sym typeface="Proxima Nova Semibold"/>
              </a:rPr>
              <a:t> experiment</a:t>
            </a:r>
            <a:endParaRPr sz="1300">
              <a:solidFill>
                <a:srgbClr val="0A3534"/>
              </a:solidFill>
              <a:latin typeface="Proxima Nova Semibold"/>
              <a:ea typeface="Proxima Nova Semibold"/>
              <a:cs typeface="Proxima Nova Semibold"/>
              <a:sym typeface="Proxima Nova Semibold"/>
            </a:endParaRPr>
          </a:p>
        </p:txBody>
      </p:sp>
      <p:sp>
        <p:nvSpPr>
          <p:cNvPr id="440" name="Google Shape;440;p69">
            <a:hlinkClick r:id="rId5"/>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70"/>
          <p:cNvSpPr txBox="1"/>
          <p:nvPr>
            <p:ph type="title"/>
          </p:nvPr>
        </p:nvSpPr>
        <p:spPr>
          <a:xfrm>
            <a:off x="311700" y="292850"/>
            <a:ext cx="8520600" cy="80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3900">
                <a:latin typeface="Calibri"/>
                <a:ea typeface="Calibri"/>
                <a:cs typeface="Calibri"/>
                <a:sym typeface="Calibri"/>
              </a:rPr>
              <a:t>Experimental Method</a:t>
            </a:r>
            <a:endParaRPr sz="3900">
              <a:latin typeface="Calibri"/>
              <a:ea typeface="Calibri"/>
              <a:cs typeface="Calibri"/>
              <a:sym typeface="Calibri"/>
            </a:endParaRPr>
          </a:p>
        </p:txBody>
      </p:sp>
      <p:sp>
        <p:nvSpPr>
          <p:cNvPr id="446" name="Google Shape;446;p70"/>
          <p:cNvSpPr/>
          <p:nvPr/>
        </p:nvSpPr>
        <p:spPr>
          <a:xfrm>
            <a:off x="1478100" y="1859000"/>
            <a:ext cx="6187800" cy="21147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70"/>
          <p:cNvSpPr txBox="1"/>
          <p:nvPr>
            <p:ph idx="1" type="body"/>
          </p:nvPr>
        </p:nvSpPr>
        <p:spPr>
          <a:xfrm>
            <a:off x="1670975" y="1246250"/>
            <a:ext cx="5639700" cy="33402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b="1" sz="2500">
              <a:latin typeface="Calibri"/>
              <a:ea typeface="Calibri"/>
              <a:cs typeface="Calibri"/>
              <a:sym typeface="Calibri"/>
            </a:endParaRPr>
          </a:p>
          <a:p>
            <a:pPr indent="0" lvl="0" marL="0" rtl="0" algn="l">
              <a:spcBef>
                <a:spcPts val="640"/>
              </a:spcBef>
              <a:spcAft>
                <a:spcPts val="0"/>
              </a:spcAft>
              <a:buNone/>
            </a:pPr>
            <a:r>
              <a:t/>
            </a:r>
            <a:endParaRPr b="1" sz="2500">
              <a:latin typeface="Calibri"/>
              <a:ea typeface="Calibri"/>
              <a:cs typeface="Calibri"/>
              <a:sym typeface="Calibri"/>
            </a:endParaRPr>
          </a:p>
          <a:p>
            <a:pPr indent="0" lvl="0" marL="0" rtl="0" algn="ctr">
              <a:spcBef>
                <a:spcPts val="640"/>
              </a:spcBef>
              <a:spcAft>
                <a:spcPts val="0"/>
              </a:spcAft>
              <a:buNone/>
            </a:pPr>
            <a:r>
              <a:rPr b="1" lang="en-GB" sz="3500">
                <a:latin typeface="Calibri"/>
                <a:ea typeface="Calibri"/>
                <a:cs typeface="Calibri"/>
                <a:sym typeface="Calibri"/>
              </a:rPr>
              <a:t>Natural Experiment </a:t>
            </a:r>
            <a:endParaRPr b="1" sz="3500">
              <a:latin typeface="Calibri"/>
              <a:ea typeface="Calibri"/>
              <a:cs typeface="Calibri"/>
              <a:sym typeface="Calibri"/>
            </a:endParaRPr>
          </a:p>
          <a:p>
            <a:pPr indent="0" lvl="0" marL="0" rtl="0" algn="ctr">
              <a:spcBef>
                <a:spcPts val="640"/>
              </a:spcBef>
              <a:spcAft>
                <a:spcPts val="0"/>
              </a:spcAft>
              <a:buNone/>
            </a:pPr>
            <a:r>
              <a:rPr lang="en-GB" sz="3500">
                <a:latin typeface="Calibri"/>
                <a:ea typeface="Calibri"/>
                <a:cs typeface="Calibri"/>
                <a:sym typeface="Calibri"/>
              </a:rPr>
              <a:t>with self-report</a:t>
            </a:r>
            <a:endParaRPr sz="3500">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51" name="Shape 451"/>
        <p:cNvGrpSpPr/>
        <p:nvPr/>
      </p:nvGrpSpPr>
      <p:grpSpPr>
        <a:xfrm>
          <a:off x="0" y="0"/>
          <a:ext cx="0" cy="0"/>
          <a:chOff x="0" y="0"/>
          <a:chExt cx="0" cy="0"/>
        </a:xfrm>
      </p:grpSpPr>
      <p:sp>
        <p:nvSpPr>
          <p:cNvPr id="452" name="Google Shape;452;p71"/>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3" name="Google Shape;453;p71"/>
          <p:cNvCxnSpPr>
            <a:stCxn id="454" idx="0"/>
          </p:cNvCxnSpPr>
          <p:nvPr/>
        </p:nvCxnSpPr>
        <p:spPr>
          <a:xfrm rot="10800000">
            <a:off x="4571996" y="1398588"/>
            <a:ext cx="0" cy="280500"/>
          </a:xfrm>
          <a:prstGeom prst="straightConnector1">
            <a:avLst/>
          </a:prstGeom>
          <a:noFill/>
          <a:ln cap="flat" cmpd="sng" w="28575">
            <a:solidFill>
              <a:schemeClr val="dk2"/>
            </a:solidFill>
            <a:prstDash val="solid"/>
            <a:round/>
            <a:headEnd len="med" w="med" type="none"/>
            <a:tailEnd len="med" w="med" type="none"/>
          </a:ln>
        </p:spPr>
      </p:cxnSp>
      <p:cxnSp>
        <p:nvCxnSpPr>
          <p:cNvPr id="455" name="Google Shape;455;p71"/>
          <p:cNvCxnSpPr>
            <a:endCxn id="454" idx="2"/>
          </p:cNvCxnSpPr>
          <p:nvPr/>
        </p:nvCxnSpPr>
        <p:spPr>
          <a:xfrm rot="10800000">
            <a:off x="4571996" y="3649187"/>
            <a:ext cx="0" cy="280500"/>
          </a:xfrm>
          <a:prstGeom prst="straightConnector1">
            <a:avLst/>
          </a:prstGeom>
          <a:noFill/>
          <a:ln cap="flat" cmpd="sng" w="28575">
            <a:solidFill>
              <a:schemeClr val="dk2"/>
            </a:solidFill>
            <a:prstDash val="solid"/>
            <a:round/>
            <a:headEnd len="med" w="med" type="none"/>
            <a:tailEnd len="med" w="med" type="none"/>
          </a:ln>
        </p:spPr>
      </p:cxnSp>
      <p:cxnSp>
        <p:nvCxnSpPr>
          <p:cNvPr id="456" name="Google Shape;456;p71"/>
          <p:cNvCxnSpPr>
            <a:endCxn id="457" idx="3"/>
          </p:cNvCxnSpPr>
          <p:nvPr/>
        </p:nvCxnSpPr>
        <p:spPr>
          <a:xfrm rot="10800000">
            <a:off x="5558250" y="2664138"/>
            <a:ext cx="284700" cy="0"/>
          </a:xfrm>
          <a:prstGeom prst="straightConnector1">
            <a:avLst/>
          </a:prstGeom>
          <a:noFill/>
          <a:ln cap="flat" cmpd="sng" w="28575">
            <a:solidFill>
              <a:schemeClr val="dk2"/>
            </a:solidFill>
            <a:prstDash val="solid"/>
            <a:round/>
            <a:headEnd len="med" w="med" type="none"/>
            <a:tailEnd len="med" w="med" type="none"/>
          </a:ln>
        </p:spPr>
      </p:cxnSp>
      <p:cxnSp>
        <p:nvCxnSpPr>
          <p:cNvPr id="458" name="Google Shape;458;p71"/>
          <p:cNvCxnSpPr>
            <a:stCxn id="457" idx="1"/>
          </p:cNvCxnSpPr>
          <p:nvPr/>
        </p:nvCxnSpPr>
        <p:spPr>
          <a:xfrm rot="10800000">
            <a:off x="3310050" y="2664138"/>
            <a:ext cx="275700" cy="0"/>
          </a:xfrm>
          <a:prstGeom prst="straightConnector1">
            <a:avLst/>
          </a:prstGeom>
          <a:noFill/>
          <a:ln cap="flat" cmpd="sng" w="28575">
            <a:solidFill>
              <a:schemeClr val="dk2"/>
            </a:solidFill>
            <a:prstDash val="solid"/>
            <a:round/>
            <a:headEnd len="med" w="med" type="none"/>
            <a:tailEnd len="med" w="med" type="none"/>
          </a:ln>
        </p:spPr>
      </p:cxnSp>
      <p:pic>
        <p:nvPicPr>
          <p:cNvPr id="459" name="Google Shape;459;p71"/>
          <p:cNvPicPr preferRelativeResize="0"/>
          <p:nvPr/>
        </p:nvPicPr>
        <p:blipFill rotWithShape="1">
          <a:blip r:embed="rId3">
            <a:alphaModFix/>
          </a:blip>
          <a:srcRect b="9229" l="8441" r="8065" t="8803"/>
          <a:stretch/>
        </p:blipFill>
        <p:spPr>
          <a:xfrm>
            <a:off x="3450525" y="1563217"/>
            <a:ext cx="2242925" cy="2201870"/>
          </a:xfrm>
          <a:prstGeom prst="rect">
            <a:avLst/>
          </a:prstGeom>
          <a:noFill/>
          <a:ln>
            <a:noFill/>
          </a:ln>
        </p:spPr>
      </p:pic>
      <p:sp>
        <p:nvSpPr>
          <p:cNvPr id="460" name="Google Shape;460;p71"/>
          <p:cNvSpPr txBox="1"/>
          <p:nvPr>
            <p:ph type="title"/>
          </p:nvPr>
        </p:nvSpPr>
        <p:spPr>
          <a:xfrm>
            <a:off x="520950" y="46580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Comfortaa SemiBold"/>
                <a:ea typeface="Comfortaa SemiBold"/>
                <a:cs typeface="Comfortaa SemiBold"/>
                <a:sym typeface="Comfortaa SemiBold"/>
              </a:rPr>
              <a:t>Describe the sample in this study in as much </a:t>
            </a:r>
            <a:r>
              <a:rPr lang="en-GB" sz="2400">
                <a:solidFill>
                  <a:srgbClr val="0A3534"/>
                </a:solidFill>
                <a:latin typeface="Comfortaa SemiBold"/>
                <a:ea typeface="Comfortaa SemiBold"/>
                <a:cs typeface="Comfortaa SemiBold"/>
                <a:sym typeface="Comfortaa SemiBold"/>
              </a:rPr>
              <a:t>detail</a:t>
            </a:r>
            <a:r>
              <a:rPr lang="en-GB" sz="2400">
                <a:solidFill>
                  <a:srgbClr val="0A3534"/>
                </a:solidFill>
                <a:latin typeface="Comfortaa SemiBold"/>
                <a:ea typeface="Comfortaa SemiBold"/>
                <a:cs typeface="Comfortaa SemiBold"/>
                <a:sym typeface="Comfortaa SemiBold"/>
              </a:rPr>
              <a:t> as you can</a:t>
            </a:r>
            <a:endParaRPr sz="2400">
              <a:latin typeface="Comfortaa"/>
              <a:ea typeface="Comfortaa"/>
              <a:cs typeface="Comfortaa"/>
              <a:sym typeface="Comfortaa"/>
            </a:endParaRPr>
          </a:p>
        </p:txBody>
      </p:sp>
      <p:sp>
        <p:nvSpPr>
          <p:cNvPr id="457" name="Google Shape;457;p71"/>
          <p:cNvSpPr txBox="1"/>
          <p:nvPr/>
        </p:nvSpPr>
        <p:spPr>
          <a:xfrm>
            <a:off x="3585750" y="2463288"/>
            <a:ext cx="1972500" cy="40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rgbClr val="FFFFFF"/>
                </a:solidFill>
                <a:latin typeface="Proxima Nova Semibold"/>
                <a:ea typeface="Proxima Nova Semibold"/>
                <a:cs typeface="Proxima Nova Semibold"/>
                <a:sym typeface="Proxima Nova Semibold"/>
              </a:rPr>
              <a:t>The Sample</a:t>
            </a:r>
            <a:endParaRPr sz="1800">
              <a:solidFill>
                <a:srgbClr val="FFFFFF"/>
              </a:solidFill>
              <a:latin typeface="Proxima Nova Semibold"/>
              <a:ea typeface="Proxima Nova Semibold"/>
              <a:cs typeface="Proxima Nova Semibold"/>
              <a:sym typeface="Proxima Nova Semibold"/>
            </a:endParaRPr>
          </a:p>
        </p:txBody>
      </p:sp>
      <p:pic>
        <p:nvPicPr>
          <p:cNvPr id="461" name="Google Shape;461;p71">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462" name="Google Shape;462;p71">
            <a:hlinkClick r:id="rId6"/>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2"/>
          <p:cNvSpPr txBox="1"/>
          <p:nvPr/>
        </p:nvSpPr>
        <p:spPr>
          <a:xfrm>
            <a:off x="355925" y="326863"/>
            <a:ext cx="3808500" cy="12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500">
                <a:latin typeface="Comfortaa"/>
                <a:ea typeface="Comfortaa"/>
                <a:cs typeface="Comfortaa"/>
                <a:sym typeface="Comfortaa"/>
              </a:rPr>
              <a:t>Participants</a:t>
            </a:r>
            <a:endParaRPr sz="4500">
              <a:latin typeface="Comfortaa"/>
              <a:ea typeface="Comfortaa"/>
              <a:cs typeface="Comfortaa"/>
              <a:sym typeface="Comfortaa"/>
            </a:endParaRPr>
          </a:p>
        </p:txBody>
      </p:sp>
      <p:sp>
        <p:nvSpPr>
          <p:cNvPr id="468" name="Google Shape;468;p72"/>
          <p:cNvSpPr/>
          <p:nvPr/>
        </p:nvSpPr>
        <p:spPr>
          <a:xfrm>
            <a:off x="1214075" y="1570075"/>
            <a:ext cx="3021600" cy="13752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72"/>
          <p:cNvSpPr/>
          <p:nvPr/>
        </p:nvSpPr>
        <p:spPr>
          <a:xfrm>
            <a:off x="5665549" y="1570075"/>
            <a:ext cx="3021600" cy="1375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470" name="Google Shape;470;p72"/>
          <p:cNvSpPr/>
          <p:nvPr/>
        </p:nvSpPr>
        <p:spPr>
          <a:xfrm>
            <a:off x="1214000" y="3376800"/>
            <a:ext cx="3021600" cy="13752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72"/>
          <p:cNvSpPr/>
          <p:nvPr/>
        </p:nvSpPr>
        <p:spPr>
          <a:xfrm>
            <a:off x="5665549" y="3376800"/>
            <a:ext cx="3021600" cy="13752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72"/>
          <p:cNvSpPr txBox="1"/>
          <p:nvPr/>
        </p:nvSpPr>
        <p:spPr>
          <a:xfrm>
            <a:off x="1585271" y="1678493"/>
            <a:ext cx="2515200" cy="8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500">
              <a:latin typeface="Calibri"/>
              <a:ea typeface="Calibri"/>
              <a:cs typeface="Calibri"/>
              <a:sym typeface="Calibri"/>
            </a:endParaRPr>
          </a:p>
        </p:txBody>
      </p:sp>
      <p:sp>
        <p:nvSpPr>
          <p:cNvPr id="473" name="Google Shape;473;p72"/>
          <p:cNvSpPr txBox="1"/>
          <p:nvPr/>
        </p:nvSpPr>
        <p:spPr>
          <a:xfrm>
            <a:off x="1214001" y="2172085"/>
            <a:ext cx="10227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15</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474" name="Google Shape;474;p72"/>
          <p:cNvSpPr/>
          <p:nvPr/>
        </p:nvSpPr>
        <p:spPr>
          <a:xfrm>
            <a:off x="437500" y="1678500"/>
            <a:ext cx="536275" cy="1089299"/>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4CCCC"/>
                </a:solidFill>
                <a:latin typeface="Arial"/>
              </a:rPr>
              <a:t>1</a:t>
            </a:r>
          </a:p>
        </p:txBody>
      </p:sp>
      <p:sp>
        <p:nvSpPr>
          <p:cNvPr id="475" name="Google Shape;475;p72"/>
          <p:cNvSpPr/>
          <p:nvPr/>
        </p:nvSpPr>
        <p:spPr>
          <a:xfrm>
            <a:off x="355925" y="3442800"/>
            <a:ext cx="699425" cy="12432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C9DAF8"/>
                </a:solidFill>
                <a:latin typeface="Arial"/>
              </a:rPr>
              <a:t>2</a:t>
            </a:r>
          </a:p>
        </p:txBody>
      </p:sp>
      <p:sp>
        <p:nvSpPr>
          <p:cNvPr id="476" name="Google Shape;476;p72"/>
          <p:cNvSpPr/>
          <p:nvPr/>
        </p:nvSpPr>
        <p:spPr>
          <a:xfrm>
            <a:off x="4711963" y="1570075"/>
            <a:ext cx="692047" cy="1263948"/>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D9EAD3"/>
                </a:solidFill>
                <a:latin typeface="Arial"/>
              </a:rPr>
              <a:t>3</a:t>
            </a:r>
          </a:p>
        </p:txBody>
      </p:sp>
      <p:sp>
        <p:nvSpPr>
          <p:cNvPr id="477" name="Google Shape;477;p72"/>
          <p:cNvSpPr/>
          <p:nvPr/>
        </p:nvSpPr>
        <p:spPr>
          <a:xfrm>
            <a:off x="4739425" y="3432425"/>
            <a:ext cx="730412" cy="123801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CE5CD"/>
                </a:solidFill>
                <a:latin typeface="Arial"/>
              </a:rPr>
              <a:t>4</a:t>
            </a:r>
          </a:p>
        </p:txBody>
      </p:sp>
      <p:pic>
        <p:nvPicPr>
          <p:cNvPr id="478" name="Google Shape;478;p72"/>
          <p:cNvPicPr preferRelativeResize="0"/>
          <p:nvPr/>
        </p:nvPicPr>
        <p:blipFill>
          <a:blip r:embed="rId3">
            <a:alphaModFix/>
          </a:blip>
          <a:stretch>
            <a:fillRect/>
          </a:stretch>
        </p:blipFill>
        <p:spPr>
          <a:xfrm>
            <a:off x="1967650" y="1746300"/>
            <a:ext cx="1022751" cy="1022751"/>
          </a:xfrm>
          <a:prstGeom prst="rect">
            <a:avLst/>
          </a:prstGeom>
          <a:noFill/>
          <a:ln>
            <a:noFill/>
          </a:ln>
        </p:spPr>
      </p:pic>
      <p:pic>
        <p:nvPicPr>
          <p:cNvPr id="479" name="Google Shape;479;p72"/>
          <p:cNvPicPr preferRelativeResize="0"/>
          <p:nvPr/>
        </p:nvPicPr>
        <p:blipFill>
          <a:blip r:embed="rId4">
            <a:alphaModFix/>
          </a:blip>
          <a:stretch>
            <a:fillRect/>
          </a:stretch>
        </p:blipFill>
        <p:spPr>
          <a:xfrm>
            <a:off x="2990400" y="1619137"/>
            <a:ext cx="1022700" cy="1277084"/>
          </a:xfrm>
          <a:prstGeom prst="rect">
            <a:avLst/>
          </a:prstGeom>
          <a:noFill/>
          <a:ln>
            <a:noFill/>
          </a:ln>
        </p:spPr>
      </p:pic>
      <p:pic>
        <p:nvPicPr>
          <p:cNvPr id="480" name="Google Shape;480;p72"/>
          <p:cNvPicPr preferRelativeResize="0"/>
          <p:nvPr/>
        </p:nvPicPr>
        <p:blipFill>
          <a:blip r:embed="rId5">
            <a:alphaModFix/>
          </a:blip>
          <a:stretch>
            <a:fillRect/>
          </a:stretch>
        </p:blipFill>
        <p:spPr>
          <a:xfrm>
            <a:off x="2046475" y="3618349"/>
            <a:ext cx="865100" cy="892126"/>
          </a:xfrm>
          <a:prstGeom prst="rect">
            <a:avLst/>
          </a:prstGeom>
          <a:noFill/>
          <a:ln>
            <a:noFill/>
          </a:ln>
        </p:spPr>
      </p:pic>
      <p:sp>
        <p:nvSpPr>
          <p:cNvPr id="481" name="Google Shape;481;p72"/>
          <p:cNvSpPr txBox="1"/>
          <p:nvPr/>
        </p:nvSpPr>
        <p:spPr>
          <a:xfrm>
            <a:off x="1102601" y="3750073"/>
            <a:ext cx="10227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122</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482" name="Google Shape;482;p72"/>
          <p:cNvSpPr txBox="1"/>
          <p:nvPr/>
        </p:nvSpPr>
        <p:spPr>
          <a:xfrm>
            <a:off x="5522075" y="1900700"/>
            <a:ext cx="12465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103</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483" name="Google Shape;483;p72"/>
          <p:cNvSpPr txBox="1"/>
          <p:nvPr/>
        </p:nvSpPr>
        <p:spPr>
          <a:xfrm>
            <a:off x="5522075" y="3763063"/>
            <a:ext cx="12465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14</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pic>
        <p:nvPicPr>
          <p:cNvPr id="484" name="Google Shape;484;p72"/>
          <p:cNvPicPr preferRelativeResize="0"/>
          <p:nvPr/>
        </p:nvPicPr>
        <p:blipFill>
          <a:blip r:embed="rId3">
            <a:alphaModFix/>
          </a:blip>
          <a:stretch>
            <a:fillRect/>
          </a:stretch>
        </p:blipFill>
        <p:spPr>
          <a:xfrm>
            <a:off x="6532150" y="3578800"/>
            <a:ext cx="945249" cy="945249"/>
          </a:xfrm>
          <a:prstGeom prst="rect">
            <a:avLst/>
          </a:prstGeom>
          <a:noFill/>
          <a:ln>
            <a:noFill/>
          </a:ln>
        </p:spPr>
      </p:pic>
      <p:pic>
        <p:nvPicPr>
          <p:cNvPr id="485" name="Google Shape;485;p72"/>
          <p:cNvPicPr preferRelativeResize="0"/>
          <p:nvPr/>
        </p:nvPicPr>
        <p:blipFill>
          <a:blip r:embed="rId6">
            <a:alphaModFix/>
          </a:blip>
          <a:stretch>
            <a:fillRect/>
          </a:stretch>
        </p:blipFill>
        <p:spPr>
          <a:xfrm>
            <a:off x="7676038" y="3506765"/>
            <a:ext cx="692025" cy="519019"/>
          </a:xfrm>
          <a:prstGeom prst="rect">
            <a:avLst/>
          </a:prstGeom>
          <a:noFill/>
          <a:ln>
            <a:noFill/>
          </a:ln>
        </p:spPr>
      </p:pic>
      <p:pic>
        <p:nvPicPr>
          <p:cNvPr id="486" name="Google Shape;486;p72"/>
          <p:cNvPicPr preferRelativeResize="0"/>
          <p:nvPr/>
        </p:nvPicPr>
        <p:blipFill>
          <a:blip r:embed="rId6">
            <a:alphaModFix/>
          </a:blip>
          <a:stretch>
            <a:fillRect/>
          </a:stretch>
        </p:blipFill>
        <p:spPr>
          <a:xfrm>
            <a:off x="7676038" y="1667465"/>
            <a:ext cx="692025" cy="519019"/>
          </a:xfrm>
          <a:prstGeom prst="rect">
            <a:avLst/>
          </a:prstGeom>
          <a:noFill/>
          <a:ln>
            <a:noFill/>
          </a:ln>
        </p:spPr>
      </p:pic>
      <p:sp>
        <p:nvSpPr>
          <p:cNvPr id="487" name="Google Shape;487;p72"/>
          <p:cNvSpPr/>
          <p:nvPr/>
        </p:nvSpPr>
        <p:spPr>
          <a:xfrm>
            <a:off x="7741350" y="2323725"/>
            <a:ext cx="626700" cy="519000"/>
          </a:xfrm>
          <a:prstGeom prst="up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8" name="Google Shape;488;p72"/>
          <p:cNvPicPr preferRelativeResize="0"/>
          <p:nvPr/>
        </p:nvPicPr>
        <p:blipFill>
          <a:blip r:embed="rId7">
            <a:alphaModFix/>
          </a:blip>
          <a:stretch>
            <a:fillRect/>
          </a:stretch>
        </p:blipFill>
        <p:spPr>
          <a:xfrm>
            <a:off x="6532150" y="1746325"/>
            <a:ext cx="1022700" cy="1022700"/>
          </a:xfrm>
          <a:prstGeom prst="rect">
            <a:avLst/>
          </a:prstGeom>
          <a:noFill/>
          <a:ln>
            <a:noFill/>
          </a:ln>
        </p:spPr>
      </p:pic>
      <p:sp>
        <p:nvSpPr>
          <p:cNvPr id="489" name="Google Shape;489;p72"/>
          <p:cNvSpPr txBox="1"/>
          <p:nvPr/>
        </p:nvSpPr>
        <p:spPr>
          <a:xfrm>
            <a:off x="2990400" y="3541075"/>
            <a:ext cx="11874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t>Typically developing (no ASD diagnosis)</a:t>
            </a:r>
            <a:endParaRPr/>
          </a:p>
        </p:txBody>
      </p:sp>
      <p:sp>
        <p:nvSpPr>
          <p:cNvPr id="490" name="Google Shape;490;p72"/>
          <p:cNvSpPr txBox="1"/>
          <p:nvPr/>
        </p:nvSpPr>
        <p:spPr>
          <a:xfrm>
            <a:off x="7261125" y="3982850"/>
            <a:ext cx="1321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t>Typically developing (no ASD)</a:t>
            </a:r>
            <a:endParaRPr/>
          </a:p>
        </p:txBody>
      </p:sp>
      <p:sp>
        <p:nvSpPr>
          <p:cNvPr id="491" name="Google Shape;491;p72"/>
          <p:cNvSpPr/>
          <p:nvPr/>
        </p:nvSpPr>
        <p:spPr>
          <a:xfrm rot="7547099">
            <a:off x="3708286" y="948832"/>
            <a:ext cx="1058410" cy="676742"/>
          </a:xfrm>
          <a:prstGeom prst="rightArrow">
            <a:avLst>
              <a:gd fmla="val 50000" name="adj1"/>
              <a:gd fmla="val 50000" name="adj2"/>
            </a:avLst>
          </a:prstGeom>
          <a:solidFill>
            <a:srgbClr val="F8AD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72"/>
          <p:cNvSpPr txBox="1"/>
          <p:nvPr/>
        </p:nvSpPr>
        <p:spPr>
          <a:xfrm>
            <a:off x="4739425" y="177275"/>
            <a:ext cx="3608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Comfortaa"/>
                <a:ea typeface="Comfortaa"/>
                <a:cs typeface="Comfortaa"/>
                <a:sym typeface="Comfortaa"/>
              </a:rPr>
              <a:t>How did B-C find his </a:t>
            </a:r>
            <a:r>
              <a:rPr lang="en-GB">
                <a:latin typeface="Comfortaa"/>
                <a:ea typeface="Comfortaa"/>
                <a:cs typeface="Comfortaa"/>
                <a:sym typeface="Comfortaa"/>
              </a:rPr>
              <a:t>people</a:t>
            </a:r>
            <a:r>
              <a:rPr lang="en-GB">
                <a:latin typeface="Comfortaa"/>
                <a:ea typeface="Comfortaa"/>
                <a:cs typeface="Comfortaa"/>
                <a:sym typeface="Comfortaa"/>
              </a:rPr>
              <a:t> with ASD? What sampling methods is this?</a:t>
            </a:r>
            <a:endParaRPr>
              <a:latin typeface="Comfortaa"/>
              <a:ea typeface="Comfortaa"/>
              <a:cs typeface="Comfortaa"/>
              <a:sym typeface="Comfortaa"/>
            </a:endParaRPr>
          </a:p>
        </p:txBody>
      </p:sp>
      <p:pic>
        <p:nvPicPr>
          <p:cNvPr id="493" name="Google Shape;493;p72"/>
          <p:cNvPicPr preferRelativeResize="0"/>
          <p:nvPr/>
        </p:nvPicPr>
        <p:blipFill>
          <a:blip r:embed="rId6">
            <a:alphaModFix/>
          </a:blip>
          <a:stretch>
            <a:fillRect/>
          </a:stretch>
        </p:blipFill>
        <p:spPr>
          <a:xfrm>
            <a:off x="1379325" y="1611565"/>
            <a:ext cx="692025" cy="519019"/>
          </a:xfrm>
          <a:prstGeom prst="rect">
            <a:avLst/>
          </a:prstGeom>
          <a:noFill/>
          <a:ln>
            <a:noFill/>
          </a:ln>
        </p:spPr>
      </p:pic>
      <p:sp>
        <p:nvSpPr>
          <p:cNvPr id="494" name="Google Shape;494;p72"/>
          <p:cNvSpPr txBox="1"/>
          <p:nvPr/>
        </p:nvSpPr>
        <p:spPr>
          <a:xfrm>
            <a:off x="1410325" y="1068100"/>
            <a:ext cx="69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WAIS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73"/>
          <p:cNvSpPr txBox="1"/>
          <p:nvPr/>
        </p:nvSpPr>
        <p:spPr>
          <a:xfrm>
            <a:off x="355925" y="326863"/>
            <a:ext cx="3808500" cy="12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900">
                <a:latin typeface="Calibri"/>
                <a:ea typeface="Calibri"/>
                <a:cs typeface="Calibri"/>
                <a:sym typeface="Calibri"/>
              </a:rPr>
              <a:t>Participants</a:t>
            </a:r>
            <a:endParaRPr sz="4900">
              <a:latin typeface="Calibri"/>
              <a:ea typeface="Calibri"/>
              <a:cs typeface="Calibri"/>
              <a:sym typeface="Calibri"/>
            </a:endParaRPr>
          </a:p>
        </p:txBody>
      </p:sp>
      <p:sp>
        <p:nvSpPr>
          <p:cNvPr id="500" name="Google Shape;500;p73"/>
          <p:cNvSpPr/>
          <p:nvPr/>
        </p:nvSpPr>
        <p:spPr>
          <a:xfrm>
            <a:off x="1214075" y="1570075"/>
            <a:ext cx="3021600" cy="13752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73"/>
          <p:cNvSpPr/>
          <p:nvPr/>
        </p:nvSpPr>
        <p:spPr>
          <a:xfrm>
            <a:off x="5665549" y="1570075"/>
            <a:ext cx="3021600" cy="1375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502" name="Google Shape;502;p73"/>
          <p:cNvSpPr/>
          <p:nvPr/>
        </p:nvSpPr>
        <p:spPr>
          <a:xfrm>
            <a:off x="1214000" y="3376800"/>
            <a:ext cx="3021600" cy="13752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73"/>
          <p:cNvSpPr/>
          <p:nvPr/>
        </p:nvSpPr>
        <p:spPr>
          <a:xfrm>
            <a:off x="5665549" y="3376800"/>
            <a:ext cx="3021600" cy="13752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73"/>
          <p:cNvSpPr txBox="1"/>
          <p:nvPr/>
        </p:nvSpPr>
        <p:spPr>
          <a:xfrm>
            <a:off x="1585271" y="1678493"/>
            <a:ext cx="2515200" cy="8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500">
              <a:latin typeface="Calibri"/>
              <a:ea typeface="Calibri"/>
              <a:cs typeface="Calibri"/>
              <a:sym typeface="Calibri"/>
            </a:endParaRPr>
          </a:p>
        </p:txBody>
      </p:sp>
      <p:sp>
        <p:nvSpPr>
          <p:cNvPr id="505" name="Google Shape;505;p73"/>
          <p:cNvSpPr txBox="1"/>
          <p:nvPr/>
        </p:nvSpPr>
        <p:spPr>
          <a:xfrm>
            <a:off x="1324526" y="1900698"/>
            <a:ext cx="10227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15</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506" name="Google Shape;506;p73"/>
          <p:cNvSpPr/>
          <p:nvPr/>
        </p:nvSpPr>
        <p:spPr>
          <a:xfrm>
            <a:off x="437500" y="1678500"/>
            <a:ext cx="536275" cy="1089299"/>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4CCCC"/>
                </a:solidFill>
                <a:latin typeface="Arial"/>
              </a:rPr>
              <a:t>1</a:t>
            </a:r>
          </a:p>
        </p:txBody>
      </p:sp>
      <p:sp>
        <p:nvSpPr>
          <p:cNvPr id="507" name="Google Shape;507;p73"/>
          <p:cNvSpPr/>
          <p:nvPr/>
        </p:nvSpPr>
        <p:spPr>
          <a:xfrm>
            <a:off x="355925" y="3442800"/>
            <a:ext cx="699425" cy="12432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C9DAF8"/>
                </a:solidFill>
                <a:latin typeface="Arial"/>
              </a:rPr>
              <a:t>2</a:t>
            </a:r>
          </a:p>
        </p:txBody>
      </p:sp>
      <p:sp>
        <p:nvSpPr>
          <p:cNvPr id="508" name="Google Shape;508;p73"/>
          <p:cNvSpPr/>
          <p:nvPr/>
        </p:nvSpPr>
        <p:spPr>
          <a:xfrm>
            <a:off x="4711963" y="1570075"/>
            <a:ext cx="692047" cy="1263948"/>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D9EAD3"/>
                </a:solidFill>
                <a:latin typeface="Arial"/>
              </a:rPr>
              <a:t>3</a:t>
            </a:r>
          </a:p>
        </p:txBody>
      </p:sp>
      <p:sp>
        <p:nvSpPr>
          <p:cNvPr id="509" name="Google Shape;509;p73"/>
          <p:cNvSpPr/>
          <p:nvPr/>
        </p:nvSpPr>
        <p:spPr>
          <a:xfrm>
            <a:off x="4739425" y="3432425"/>
            <a:ext cx="730412" cy="123801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CE5CD"/>
                </a:solidFill>
                <a:latin typeface="Arial"/>
              </a:rPr>
              <a:t>4</a:t>
            </a:r>
          </a:p>
        </p:txBody>
      </p:sp>
      <p:sp>
        <p:nvSpPr>
          <p:cNvPr id="510" name="Google Shape;510;p73"/>
          <p:cNvSpPr txBox="1"/>
          <p:nvPr/>
        </p:nvSpPr>
        <p:spPr>
          <a:xfrm>
            <a:off x="1376751" y="3750073"/>
            <a:ext cx="10227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122</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511" name="Google Shape;511;p73"/>
          <p:cNvSpPr txBox="1"/>
          <p:nvPr/>
        </p:nvSpPr>
        <p:spPr>
          <a:xfrm>
            <a:off x="5535100" y="1900700"/>
            <a:ext cx="12465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103</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512" name="Google Shape;512;p73"/>
          <p:cNvSpPr txBox="1"/>
          <p:nvPr/>
        </p:nvSpPr>
        <p:spPr>
          <a:xfrm>
            <a:off x="5535100" y="3750063"/>
            <a:ext cx="12465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100">
                <a:latin typeface="Calibri"/>
                <a:ea typeface="Calibri"/>
                <a:cs typeface="Calibri"/>
                <a:sym typeface="Calibri"/>
              </a:rPr>
              <a:t>14</a:t>
            </a:r>
            <a:endParaRPr b="1" sz="3100">
              <a:latin typeface="Calibri"/>
              <a:ea typeface="Calibri"/>
              <a:cs typeface="Calibri"/>
              <a:sym typeface="Calibri"/>
            </a:endParaRPr>
          </a:p>
          <a:p>
            <a:pPr indent="0" lvl="0" marL="0" rtl="0" algn="ctr">
              <a:spcBef>
                <a:spcPts val="0"/>
              </a:spcBef>
              <a:spcAft>
                <a:spcPts val="0"/>
              </a:spcAft>
              <a:buNone/>
            </a:pPr>
            <a:r>
              <a:t/>
            </a:r>
            <a:endParaRPr sz="2500">
              <a:latin typeface="Calibri"/>
              <a:ea typeface="Calibri"/>
              <a:cs typeface="Calibri"/>
              <a:sym typeface="Calibri"/>
            </a:endParaRPr>
          </a:p>
        </p:txBody>
      </p:sp>
      <p:sp>
        <p:nvSpPr>
          <p:cNvPr id="513" name="Google Shape;513;p73"/>
          <p:cNvSpPr txBox="1"/>
          <p:nvPr/>
        </p:nvSpPr>
        <p:spPr>
          <a:xfrm>
            <a:off x="1981700" y="1657400"/>
            <a:ext cx="1879800" cy="108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300">
                <a:latin typeface="Calibri"/>
                <a:ea typeface="Calibri"/>
                <a:cs typeface="Calibri"/>
                <a:sym typeface="Calibri"/>
              </a:rPr>
              <a:t>Males diagnosed with AS/HFA</a:t>
            </a:r>
            <a:endParaRPr sz="2300">
              <a:latin typeface="Calibri"/>
              <a:ea typeface="Calibri"/>
              <a:cs typeface="Calibri"/>
              <a:sym typeface="Calibri"/>
            </a:endParaRPr>
          </a:p>
        </p:txBody>
      </p:sp>
      <p:sp>
        <p:nvSpPr>
          <p:cNvPr id="514" name="Google Shape;514;p73"/>
          <p:cNvSpPr txBox="1"/>
          <p:nvPr/>
        </p:nvSpPr>
        <p:spPr>
          <a:xfrm>
            <a:off x="2125325" y="3506775"/>
            <a:ext cx="2039100" cy="100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latin typeface="Calibri"/>
                <a:ea typeface="Calibri"/>
                <a:cs typeface="Calibri"/>
                <a:sym typeface="Calibri"/>
              </a:rPr>
              <a:t>Typically developing </a:t>
            </a:r>
            <a:endParaRPr sz="2400">
              <a:latin typeface="Calibri"/>
              <a:ea typeface="Calibri"/>
              <a:cs typeface="Calibri"/>
              <a:sym typeface="Calibri"/>
            </a:endParaRPr>
          </a:p>
          <a:p>
            <a:pPr indent="0" lvl="0" marL="0" rtl="0" algn="ctr">
              <a:spcBef>
                <a:spcPts val="0"/>
              </a:spcBef>
              <a:spcAft>
                <a:spcPts val="0"/>
              </a:spcAft>
              <a:buNone/>
            </a:pPr>
            <a:r>
              <a:rPr lang="en-GB" sz="2400">
                <a:latin typeface="Calibri"/>
                <a:ea typeface="Calibri"/>
                <a:cs typeface="Calibri"/>
                <a:sym typeface="Calibri"/>
              </a:rPr>
              <a:t>adults</a:t>
            </a:r>
            <a:endParaRPr sz="2400">
              <a:latin typeface="Calibri"/>
              <a:ea typeface="Calibri"/>
              <a:cs typeface="Calibri"/>
              <a:sym typeface="Calibri"/>
            </a:endParaRPr>
          </a:p>
        </p:txBody>
      </p:sp>
      <p:sp>
        <p:nvSpPr>
          <p:cNvPr id="515" name="Google Shape;515;p73"/>
          <p:cNvSpPr txBox="1"/>
          <p:nvPr/>
        </p:nvSpPr>
        <p:spPr>
          <a:xfrm>
            <a:off x="6462000" y="1657400"/>
            <a:ext cx="2225100" cy="108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200">
                <a:latin typeface="Calibri"/>
                <a:ea typeface="Calibri"/>
                <a:cs typeface="Calibri"/>
                <a:sym typeface="Calibri"/>
              </a:rPr>
              <a:t>Cambridge undergraduates - High IQ</a:t>
            </a:r>
            <a:endParaRPr sz="2200">
              <a:latin typeface="Calibri"/>
              <a:ea typeface="Calibri"/>
              <a:cs typeface="Calibri"/>
              <a:sym typeface="Calibri"/>
            </a:endParaRPr>
          </a:p>
        </p:txBody>
      </p:sp>
      <p:sp>
        <p:nvSpPr>
          <p:cNvPr id="516" name="Google Shape;516;p73"/>
          <p:cNvSpPr txBox="1"/>
          <p:nvPr/>
        </p:nvSpPr>
        <p:spPr>
          <a:xfrm>
            <a:off x="6409775" y="3506775"/>
            <a:ext cx="2225100" cy="108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200">
                <a:latin typeface="Calibri"/>
                <a:ea typeface="Calibri"/>
                <a:cs typeface="Calibri"/>
                <a:sym typeface="Calibri"/>
              </a:rPr>
              <a:t>Random males - IQ matched with Group 1</a:t>
            </a:r>
            <a:endParaRPr sz="2200">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pic>
        <p:nvPicPr>
          <p:cNvPr id="521" name="Google Shape;521;p74"/>
          <p:cNvPicPr preferRelativeResize="0"/>
          <p:nvPr/>
        </p:nvPicPr>
        <p:blipFill>
          <a:blip r:embed="rId3">
            <a:alphaModFix/>
          </a:blip>
          <a:stretch>
            <a:fillRect/>
          </a:stretch>
        </p:blipFill>
        <p:spPr>
          <a:xfrm>
            <a:off x="732200" y="283500"/>
            <a:ext cx="7391400" cy="4438650"/>
          </a:xfrm>
          <a:prstGeom prst="rect">
            <a:avLst/>
          </a:prstGeom>
          <a:noFill/>
          <a:ln>
            <a:noFill/>
          </a:ln>
        </p:spPr>
      </p:pic>
      <p:pic>
        <p:nvPicPr>
          <p:cNvPr id="522" name="Google Shape;522;p74">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23" name="Google Shape;523;p74">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id="528" name="Google Shape;528;p75"/>
          <p:cNvPicPr preferRelativeResize="0"/>
          <p:nvPr/>
        </p:nvPicPr>
        <p:blipFill>
          <a:blip r:embed="rId3">
            <a:alphaModFix/>
          </a:blip>
          <a:stretch>
            <a:fillRect/>
          </a:stretch>
        </p:blipFill>
        <p:spPr>
          <a:xfrm>
            <a:off x="1315537" y="0"/>
            <a:ext cx="6512927" cy="5143500"/>
          </a:xfrm>
          <a:prstGeom prst="rect">
            <a:avLst/>
          </a:prstGeom>
          <a:noFill/>
          <a:ln>
            <a:noFill/>
          </a:ln>
        </p:spPr>
      </p:pic>
      <p:pic>
        <p:nvPicPr>
          <p:cNvPr id="529" name="Google Shape;529;p75">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30" name="Google Shape;530;p75">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76"/>
          <p:cNvPicPr preferRelativeResize="0"/>
          <p:nvPr/>
        </p:nvPicPr>
        <p:blipFill>
          <a:blip r:embed="rId3">
            <a:alphaModFix/>
          </a:blip>
          <a:stretch>
            <a:fillRect/>
          </a:stretch>
        </p:blipFill>
        <p:spPr>
          <a:xfrm>
            <a:off x="152400" y="152400"/>
            <a:ext cx="3582165" cy="48386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7"/>
          <p:cNvSpPr txBox="1"/>
          <p:nvPr>
            <p:ph idx="1" type="body"/>
          </p:nvPr>
        </p:nvSpPr>
        <p:spPr>
          <a:xfrm>
            <a:off x="230250" y="351225"/>
            <a:ext cx="8520600" cy="24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dk1"/>
                </a:solidFill>
                <a:latin typeface="Comfortaa"/>
                <a:ea typeface="Comfortaa"/>
                <a:cs typeface="Comfortaa"/>
                <a:sym typeface="Comfortaa"/>
              </a:rPr>
              <a:t>In the study by Baron-Cohen et al. (eyes test), there was more than one control condition.</a:t>
            </a:r>
            <a:endParaRPr sz="2400">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t/>
            </a:r>
            <a:endParaRPr sz="2400">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rPr lang="en-GB" sz="2400">
                <a:solidFill>
                  <a:schemeClr val="dk1"/>
                </a:solidFill>
                <a:latin typeface="Comfortaa"/>
                <a:ea typeface="Comfortaa"/>
                <a:cs typeface="Comfortaa"/>
                <a:sym typeface="Comfortaa"/>
              </a:rPr>
              <a:t>(a) Identify one of the control conditions. [1]</a:t>
            </a:r>
            <a:endParaRPr sz="2400">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rPr lang="en-GB" sz="2400">
                <a:solidFill>
                  <a:schemeClr val="dk1"/>
                </a:solidFill>
                <a:latin typeface="Comfortaa"/>
                <a:ea typeface="Comfortaa"/>
                <a:cs typeface="Comfortaa"/>
                <a:sym typeface="Comfortaa"/>
              </a:rPr>
              <a:t>(b) Explain one reason for having a control condition, using this study as an example. [2]</a:t>
            </a:r>
            <a:endParaRPr sz="2900">
              <a:latin typeface="Comfortaa"/>
              <a:ea typeface="Comfortaa"/>
              <a:cs typeface="Comfortaa"/>
              <a:sym typeface="Comfortaa"/>
            </a:endParaRPr>
          </a:p>
        </p:txBody>
      </p:sp>
      <p:pic>
        <p:nvPicPr>
          <p:cNvPr id="541" name="Google Shape;541;p7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42" name="Google Shape;542;p7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8"/>
          <p:cNvSpPr txBox="1"/>
          <p:nvPr/>
        </p:nvSpPr>
        <p:spPr>
          <a:xfrm>
            <a:off x="366475" y="355213"/>
            <a:ext cx="3808500" cy="12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900">
                <a:latin typeface="Calibri"/>
                <a:ea typeface="Calibri"/>
                <a:cs typeface="Calibri"/>
                <a:sym typeface="Calibri"/>
              </a:rPr>
              <a:t>Procedure</a:t>
            </a:r>
            <a:endParaRPr sz="4900">
              <a:latin typeface="Calibri"/>
              <a:ea typeface="Calibri"/>
              <a:cs typeface="Calibri"/>
              <a:sym typeface="Calibri"/>
            </a:endParaRPr>
          </a:p>
        </p:txBody>
      </p:sp>
      <p:sp>
        <p:nvSpPr>
          <p:cNvPr id="548" name="Google Shape;548;p78"/>
          <p:cNvSpPr/>
          <p:nvPr/>
        </p:nvSpPr>
        <p:spPr>
          <a:xfrm>
            <a:off x="5221650" y="2129888"/>
            <a:ext cx="2094000" cy="11649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549" name="Google Shape;549;p78"/>
          <p:cNvSpPr/>
          <p:nvPr/>
        </p:nvSpPr>
        <p:spPr>
          <a:xfrm>
            <a:off x="5221650" y="3771875"/>
            <a:ext cx="2094000" cy="11649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78"/>
          <p:cNvSpPr/>
          <p:nvPr/>
        </p:nvSpPr>
        <p:spPr>
          <a:xfrm>
            <a:off x="5221650" y="377375"/>
            <a:ext cx="2094000" cy="11649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78"/>
          <p:cNvSpPr/>
          <p:nvPr/>
        </p:nvSpPr>
        <p:spPr>
          <a:xfrm>
            <a:off x="4320025" y="602450"/>
            <a:ext cx="291125" cy="79305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CE5CD"/>
                </a:solidFill>
                <a:latin typeface="Arial"/>
              </a:rPr>
              <a:t>1</a:t>
            </a:r>
          </a:p>
        </p:txBody>
      </p:sp>
      <p:sp>
        <p:nvSpPr>
          <p:cNvPr id="552" name="Google Shape;552;p78"/>
          <p:cNvSpPr/>
          <p:nvPr/>
        </p:nvSpPr>
        <p:spPr>
          <a:xfrm>
            <a:off x="4235200" y="2261050"/>
            <a:ext cx="460775" cy="9026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D9EAD3"/>
                </a:solidFill>
                <a:latin typeface="Arial"/>
              </a:rPr>
              <a:t>2</a:t>
            </a:r>
          </a:p>
        </p:txBody>
      </p:sp>
      <p:sp>
        <p:nvSpPr>
          <p:cNvPr id="553" name="Google Shape;553;p78"/>
          <p:cNvSpPr/>
          <p:nvPr/>
        </p:nvSpPr>
        <p:spPr>
          <a:xfrm>
            <a:off x="4320023" y="3903025"/>
            <a:ext cx="528475" cy="9026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CFE2F3"/>
                </a:solidFill>
                <a:latin typeface="Arial"/>
              </a:rPr>
              <a:t>3</a:t>
            </a:r>
          </a:p>
        </p:txBody>
      </p:sp>
      <p:sp>
        <p:nvSpPr>
          <p:cNvPr id="554" name="Google Shape;554;p78"/>
          <p:cNvSpPr txBox="1"/>
          <p:nvPr/>
        </p:nvSpPr>
        <p:spPr>
          <a:xfrm>
            <a:off x="7132875" y="446725"/>
            <a:ext cx="1884600" cy="9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300">
                <a:latin typeface="Calibri"/>
                <a:ea typeface="Calibri"/>
                <a:cs typeface="Calibri"/>
                <a:sym typeface="Calibri"/>
              </a:rPr>
              <a:t>Groups </a:t>
            </a:r>
            <a:endParaRPr sz="2300">
              <a:latin typeface="Calibri"/>
              <a:ea typeface="Calibri"/>
              <a:cs typeface="Calibri"/>
              <a:sym typeface="Calibri"/>
            </a:endParaRPr>
          </a:p>
          <a:p>
            <a:pPr indent="0" lvl="0" marL="0" rtl="0" algn="ctr">
              <a:spcBef>
                <a:spcPts val="0"/>
              </a:spcBef>
              <a:spcAft>
                <a:spcPts val="0"/>
              </a:spcAft>
              <a:buNone/>
            </a:pPr>
            <a:r>
              <a:rPr lang="en-GB" sz="2300">
                <a:latin typeface="Calibri"/>
                <a:ea typeface="Calibri"/>
                <a:cs typeface="Calibri"/>
                <a:sym typeface="Calibri"/>
              </a:rPr>
              <a:t>1, 3, 4</a:t>
            </a:r>
            <a:endParaRPr sz="2300">
              <a:latin typeface="Calibri"/>
              <a:ea typeface="Calibri"/>
              <a:cs typeface="Calibri"/>
              <a:sym typeface="Calibri"/>
            </a:endParaRPr>
          </a:p>
        </p:txBody>
      </p:sp>
      <p:pic>
        <p:nvPicPr>
          <p:cNvPr id="555" name="Google Shape;555;p78"/>
          <p:cNvPicPr preferRelativeResize="0"/>
          <p:nvPr/>
        </p:nvPicPr>
        <p:blipFill rotWithShape="1">
          <a:blip r:embed="rId3">
            <a:alphaModFix/>
          </a:blip>
          <a:srcRect b="12792" l="11412" r="57087" t="28011"/>
          <a:stretch/>
        </p:blipFill>
        <p:spPr>
          <a:xfrm>
            <a:off x="811800" y="3103675"/>
            <a:ext cx="2094002" cy="1833111"/>
          </a:xfrm>
          <a:prstGeom prst="rect">
            <a:avLst/>
          </a:prstGeom>
          <a:noFill/>
          <a:ln>
            <a:noFill/>
          </a:ln>
        </p:spPr>
      </p:pic>
      <p:pic>
        <p:nvPicPr>
          <p:cNvPr id="556" name="Google Shape;556;p78"/>
          <p:cNvPicPr preferRelativeResize="0"/>
          <p:nvPr/>
        </p:nvPicPr>
        <p:blipFill>
          <a:blip r:embed="rId4">
            <a:alphaModFix/>
          </a:blip>
          <a:stretch>
            <a:fillRect/>
          </a:stretch>
        </p:blipFill>
        <p:spPr>
          <a:xfrm>
            <a:off x="5751466" y="355222"/>
            <a:ext cx="1164918" cy="1164900"/>
          </a:xfrm>
          <a:prstGeom prst="rect">
            <a:avLst/>
          </a:prstGeom>
          <a:noFill/>
          <a:ln>
            <a:noFill/>
          </a:ln>
        </p:spPr>
      </p:pic>
      <p:pic>
        <p:nvPicPr>
          <p:cNvPr id="557" name="Google Shape;557;p78"/>
          <p:cNvPicPr preferRelativeResize="0"/>
          <p:nvPr/>
        </p:nvPicPr>
        <p:blipFill>
          <a:blip r:embed="rId5">
            <a:alphaModFix/>
          </a:blip>
          <a:stretch>
            <a:fillRect/>
          </a:stretch>
        </p:blipFill>
        <p:spPr>
          <a:xfrm>
            <a:off x="5326350" y="2275999"/>
            <a:ext cx="1884600" cy="872709"/>
          </a:xfrm>
          <a:prstGeom prst="rect">
            <a:avLst/>
          </a:prstGeom>
          <a:noFill/>
          <a:ln>
            <a:noFill/>
          </a:ln>
        </p:spPr>
      </p:pic>
      <p:pic>
        <p:nvPicPr>
          <p:cNvPr id="558" name="Google Shape;558;p78"/>
          <p:cNvPicPr preferRelativeResize="0"/>
          <p:nvPr/>
        </p:nvPicPr>
        <p:blipFill rotWithShape="1">
          <a:blip r:embed="rId6">
            <a:alphaModFix/>
          </a:blip>
          <a:srcRect b="0" l="0" r="0" t="0"/>
          <a:stretch/>
        </p:blipFill>
        <p:spPr>
          <a:xfrm>
            <a:off x="5326350" y="3882425"/>
            <a:ext cx="1884600" cy="981900"/>
          </a:xfrm>
          <a:prstGeom prst="rect">
            <a:avLst/>
          </a:prstGeom>
          <a:noFill/>
          <a:ln>
            <a:noFill/>
          </a:ln>
        </p:spPr>
      </p:pic>
      <p:pic>
        <p:nvPicPr>
          <p:cNvPr id="559" name="Google Shape;559;p78"/>
          <p:cNvPicPr preferRelativeResize="0"/>
          <p:nvPr/>
        </p:nvPicPr>
        <p:blipFill rotWithShape="1">
          <a:blip r:embed="rId7">
            <a:alphaModFix/>
          </a:blip>
          <a:srcRect b="0" l="5001" r="44580" t="0"/>
          <a:stretch/>
        </p:blipFill>
        <p:spPr>
          <a:xfrm>
            <a:off x="2015482" y="1520125"/>
            <a:ext cx="890318" cy="1367847"/>
          </a:xfrm>
          <a:prstGeom prst="rect">
            <a:avLst/>
          </a:prstGeom>
          <a:noFill/>
          <a:ln>
            <a:noFill/>
          </a:ln>
        </p:spPr>
      </p:pic>
      <p:pic>
        <p:nvPicPr>
          <p:cNvPr id="560" name="Google Shape;560;p78"/>
          <p:cNvPicPr preferRelativeResize="0"/>
          <p:nvPr/>
        </p:nvPicPr>
        <p:blipFill rotWithShape="1">
          <a:blip r:embed="rId7">
            <a:alphaModFix/>
          </a:blip>
          <a:srcRect b="0" l="51665" r="0" t="0"/>
          <a:stretch/>
        </p:blipFill>
        <p:spPr>
          <a:xfrm>
            <a:off x="920600" y="1522092"/>
            <a:ext cx="1078611" cy="137178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9"/>
          <p:cNvSpPr txBox="1"/>
          <p:nvPr/>
        </p:nvSpPr>
        <p:spPr>
          <a:xfrm>
            <a:off x="511300" y="226175"/>
            <a:ext cx="6755100" cy="12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900">
                <a:latin typeface="Calibri"/>
                <a:ea typeface="Calibri"/>
                <a:cs typeface="Calibri"/>
                <a:sym typeface="Calibri"/>
              </a:rPr>
              <a:t>Results</a:t>
            </a:r>
            <a:endParaRPr sz="4900">
              <a:latin typeface="Calibri"/>
              <a:ea typeface="Calibri"/>
              <a:cs typeface="Calibri"/>
              <a:sym typeface="Calibri"/>
            </a:endParaRPr>
          </a:p>
        </p:txBody>
      </p:sp>
      <p:graphicFrame>
        <p:nvGraphicFramePr>
          <p:cNvPr id="566" name="Google Shape;566;p79"/>
          <p:cNvGraphicFramePr/>
          <p:nvPr/>
        </p:nvGraphicFramePr>
        <p:xfrm>
          <a:off x="611700" y="1299675"/>
          <a:ext cx="3000000" cy="3000000"/>
        </p:xfrm>
        <a:graphic>
          <a:graphicData uri="http://schemas.openxmlformats.org/drawingml/2006/table">
            <a:tbl>
              <a:tblPr>
                <a:noFill/>
                <a:tableStyleId>{DC545559-AE22-4D46-9528-F392538F34FB}</a:tableStyleId>
              </a:tblPr>
              <a:tblGrid>
                <a:gridCol w="4206350"/>
                <a:gridCol w="2191050"/>
                <a:gridCol w="1523200"/>
              </a:tblGrid>
              <a:tr h="634475">
                <a:tc>
                  <a:txBody>
                    <a:bodyPr/>
                    <a:lstStyle/>
                    <a:p>
                      <a:pPr indent="0" lvl="0" marL="0" rtl="0" algn="l">
                        <a:lnSpc>
                          <a:spcPct val="130909"/>
                        </a:lnSpc>
                        <a:spcBef>
                          <a:spcPts val="0"/>
                        </a:spcBef>
                        <a:spcAft>
                          <a:spcPts val="0"/>
                        </a:spcAft>
                        <a:buNone/>
                      </a:pPr>
                      <a:r>
                        <a:rPr b="1" lang="en-GB" sz="2200">
                          <a:highlight>
                            <a:srgbClr val="FFFFFF"/>
                          </a:highlight>
                          <a:latin typeface="Calibri"/>
                          <a:ea typeface="Calibri"/>
                          <a:cs typeface="Calibri"/>
                          <a:sym typeface="Calibri"/>
                        </a:rPr>
                        <a:t>Group</a:t>
                      </a:r>
                      <a:endParaRPr b="1" sz="2200">
                        <a:highlight>
                          <a:srgbClr val="FFFFFF"/>
                        </a:highlight>
                        <a:latin typeface="Calibri"/>
                        <a:ea typeface="Calibri"/>
                        <a:cs typeface="Calibri"/>
                        <a:sym typeface="Calibri"/>
                      </a:endParaRPr>
                    </a:p>
                  </a:txBody>
                  <a:tcPr marT="128725" marB="128725" marR="128725" marL="128725" anchor="ctr">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b="1" lang="en-GB" sz="2200">
                          <a:highlight>
                            <a:srgbClr val="FFFFFF"/>
                          </a:highlight>
                          <a:latin typeface="Calibri"/>
                          <a:ea typeface="Calibri"/>
                          <a:cs typeface="Calibri"/>
                          <a:sym typeface="Calibri"/>
                        </a:rPr>
                        <a:t>Eye test</a:t>
                      </a:r>
                      <a:endParaRPr b="1" sz="2200">
                        <a:highlight>
                          <a:srgbClr val="FFFFFF"/>
                        </a:highlight>
                        <a:latin typeface="Calibri"/>
                        <a:ea typeface="Calibri"/>
                        <a:cs typeface="Calibri"/>
                        <a:sym typeface="Calibri"/>
                      </a:endParaRPr>
                    </a:p>
                  </a:txBody>
                  <a:tcPr marT="128725" marB="128725" marR="128725" marL="128725" anchor="ctr">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b="1" lang="en-GB" sz="2200">
                          <a:highlight>
                            <a:srgbClr val="FFFFFF"/>
                          </a:highlight>
                          <a:latin typeface="Calibri"/>
                          <a:ea typeface="Calibri"/>
                          <a:cs typeface="Calibri"/>
                          <a:sym typeface="Calibri"/>
                        </a:rPr>
                        <a:t>AQ</a:t>
                      </a:r>
                      <a:endParaRPr b="1" sz="2200">
                        <a:highlight>
                          <a:srgbClr val="FFFFFF"/>
                        </a:highlight>
                        <a:latin typeface="Calibri"/>
                        <a:ea typeface="Calibri"/>
                        <a:cs typeface="Calibri"/>
                        <a:sym typeface="Calibri"/>
                      </a:endParaRPr>
                    </a:p>
                  </a:txBody>
                  <a:tcPr marT="128725" marB="128725" marR="128725" marL="128725" anchor="ctr">
                    <a:lnB cap="flat" cmpd="sng" w="9525">
                      <a:solidFill>
                        <a:srgbClr val="000000"/>
                      </a:solidFill>
                      <a:prstDash val="solid"/>
                      <a:round/>
                      <a:headEnd len="sm" w="sm" type="none"/>
                      <a:tailEnd len="sm" w="sm" type="none"/>
                    </a:lnB>
                    <a:solidFill>
                      <a:srgbClr val="FFFFFF"/>
                    </a:solidFill>
                  </a:tcPr>
                </a:tc>
              </a:tr>
              <a:tr h="634475">
                <a:tc>
                  <a:txBody>
                    <a:bodyPr/>
                    <a:lstStyle/>
                    <a:p>
                      <a:pPr indent="0" lvl="0" marL="0" rtl="0" algn="l">
                        <a:lnSpc>
                          <a:spcPct val="130909"/>
                        </a:lnSpc>
                        <a:spcBef>
                          <a:spcPts val="0"/>
                        </a:spcBef>
                        <a:spcAft>
                          <a:spcPts val="0"/>
                        </a:spcAft>
                        <a:buNone/>
                      </a:pPr>
                      <a:r>
                        <a:rPr lang="en-GB" sz="2200">
                          <a:highlight>
                            <a:srgbClr val="FFFF00"/>
                          </a:highlight>
                          <a:latin typeface="Calibri"/>
                          <a:ea typeface="Calibri"/>
                          <a:cs typeface="Calibri"/>
                          <a:sym typeface="Calibri"/>
                        </a:rPr>
                        <a:t>AS/HFA adults</a:t>
                      </a:r>
                      <a:endParaRPr sz="2200">
                        <a:highlight>
                          <a:srgbClr val="FFFF00"/>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00"/>
                          </a:highlight>
                          <a:latin typeface="Calibri"/>
                          <a:ea typeface="Calibri"/>
                          <a:cs typeface="Calibri"/>
                          <a:sym typeface="Calibri"/>
                        </a:rPr>
                        <a:t>21.9</a:t>
                      </a:r>
                      <a:endParaRPr sz="2200">
                        <a:highlight>
                          <a:srgbClr val="FFFF00"/>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00"/>
                          </a:highlight>
                          <a:latin typeface="Calibri"/>
                          <a:ea typeface="Calibri"/>
                          <a:cs typeface="Calibri"/>
                          <a:sym typeface="Calibri"/>
                        </a:rPr>
                        <a:t>34.4</a:t>
                      </a:r>
                      <a:endParaRPr sz="2200">
                        <a:highlight>
                          <a:srgbClr val="FFFF00"/>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634475">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General Population</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26.2</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N/A</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634475">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Students</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28.0</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18.3</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634475">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Matched</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30.9</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lnSpc>
                          <a:spcPct val="130909"/>
                        </a:lnSpc>
                        <a:spcBef>
                          <a:spcPts val="0"/>
                        </a:spcBef>
                        <a:spcAft>
                          <a:spcPts val="0"/>
                        </a:spcAft>
                        <a:buNone/>
                      </a:pPr>
                      <a:r>
                        <a:rPr lang="en-GB" sz="2200">
                          <a:highlight>
                            <a:srgbClr val="FFFFFF"/>
                          </a:highlight>
                          <a:latin typeface="Calibri"/>
                          <a:ea typeface="Calibri"/>
                          <a:cs typeface="Calibri"/>
                          <a:sym typeface="Calibri"/>
                        </a:rPr>
                        <a:t>18.9</a:t>
                      </a:r>
                      <a:endParaRPr sz="2200">
                        <a:highlight>
                          <a:srgbClr val="FFFFFF"/>
                        </a:highlight>
                        <a:latin typeface="Calibri"/>
                        <a:ea typeface="Calibri"/>
                        <a:cs typeface="Calibri"/>
                        <a:sym typeface="Calibri"/>
                      </a:endParaRPr>
                    </a:p>
                  </a:txBody>
                  <a:tcPr marT="128725" marB="128725" marR="128725" marL="128725" anchor="ct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0"/>
          <p:cNvSpPr txBox="1"/>
          <p:nvPr/>
        </p:nvSpPr>
        <p:spPr>
          <a:xfrm>
            <a:off x="511300" y="226175"/>
            <a:ext cx="6755100" cy="12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900">
                <a:latin typeface="Calibri"/>
                <a:ea typeface="Calibri"/>
                <a:cs typeface="Calibri"/>
                <a:sym typeface="Calibri"/>
              </a:rPr>
              <a:t>Results</a:t>
            </a:r>
            <a:endParaRPr sz="4900">
              <a:latin typeface="Calibri"/>
              <a:ea typeface="Calibri"/>
              <a:cs typeface="Calibri"/>
              <a:sym typeface="Calibri"/>
            </a:endParaRPr>
          </a:p>
        </p:txBody>
      </p:sp>
      <p:sp>
        <p:nvSpPr>
          <p:cNvPr id="572" name="Google Shape;572;p80"/>
          <p:cNvSpPr/>
          <p:nvPr/>
        </p:nvSpPr>
        <p:spPr>
          <a:xfrm>
            <a:off x="874650" y="1469375"/>
            <a:ext cx="7935900" cy="32505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80"/>
          <p:cNvSpPr txBox="1"/>
          <p:nvPr/>
        </p:nvSpPr>
        <p:spPr>
          <a:xfrm>
            <a:off x="682950" y="1710150"/>
            <a:ext cx="7935900" cy="3096900"/>
          </a:xfrm>
          <a:prstGeom prst="rect">
            <a:avLst/>
          </a:prstGeom>
          <a:noFill/>
          <a:ln>
            <a:noFill/>
          </a:ln>
        </p:spPr>
        <p:txBody>
          <a:bodyPr anchorCtr="0" anchor="t" bIns="91425" lIns="91425" spcFirstLastPara="1" rIns="91425" wrap="square" tIns="91425">
            <a:noAutofit/>
          </a:bodyPr>
          <a:lstStyle/>
          <a:p>
            <a:pPr indent="-387350" lvl="0" marL="977900" rtl="0" algn="l">
              <a:lnSpc>
                <a:spcPct val="115000"/>
              </a:lnSpc>
              <a:spcBef>
                <a:spcPts val="0"/>
              </a:spcBef>
              <a:spcAft>
                <a:spcPts val="0"/>
              </a:spcAft>
              <a:buClr>
                <a:srgbClr val="444444"/>
              </a:buClr>
              <a:buSzPts val="2500"/>
              <a:buFont typeface="Calibri"/>
              <a:buChar char="●"/>
            </a:pPr>
            <a:r>
              <a:rPr lang="en-GB" sz="2500">
                <a:solidFill>
                  <a:schemeClr val="dk1"/>
                </a:solidFill>
                <a:latin typeface="Calibri"/>
                <a:ea typeface="Calibri"/>
                <a:cs typeface="Calibri"/>
                <a:sym typeface="Calibri"/>
              </a:rPr>
              <a:t>The AS/HFA groups scored significantly worse than the other groups in the eye test.</a:t>
            </a:r>
            <a:endParaRPr sz="2500">
              <a:solidFill>
                <a:schemeClr val="dk1"/>
              </a:solidFill>
              <a:latin typeface="Calibri"/>
              <a:ea typeface="Calibri"/>
              <a:cs typeface="Calibri"/>
              <a:sym typeface="Calibri"/>
            </a:endParaRPr>
          </a:p>
          <a:p>
            <a:pPr indent="-387350" lvl="0" marL="977900" rtl="0" algn="l">
              <a:lnSpc>
                <a:spcPct val="115000"/>
              </a:lnSpc>
              <a:spcBef>
                <a:spcPts val="0"/>
              </a:spcBef>
              <a:spcAft>
                <a:spcPts val="0"/>
              </a:spcAft>
              <a:buClr>
                <a:srgbClr val="444444"/>
              </a:buClr>
              <a:buSzPts val="2500"/>
              <a:buFont typeface="Calibri"/>
              <a:buChar char="●"/>
            </a:pPr>
            <a:r>
              <a:rPr lang="en-GB" sz="2500">
                <a:solidFill>
                  <a:schemeClr val="dk1"/>
                </a:solidFill>
                <a:latin typeface="Calibri"/>
                <a:ea typeface="Calibri"/>
                <a:cs typeface="Calibri"/>
                <a:sym typeface="Calibri"/>
              </a:rPr>
              <a:t>Females scored only slightly better on the eyes test than males (trend only - not significant).</a:t>
            </a:r>
            <a:endParaRPr sz="2500">
              <a:solidFill>
                <a:schemeClr val="dk1"/>
              </a:solidFill>
              <a:latin typeface="Calibri"/>
              <a:ea typeface="Calibri"/>
              <a:cs typeface="Calibri"/>
              <a:sym typeface="Calibri"/>
            </a:endParaRPr>
          </a:p>
          <a:p>
            <a:pPr indent="-387350" lvl="0" marL="977900" rtl="0" algn="l">
              <a:lnSpc>
                <a:spcPct val="115000"/>
              </a:lnSpc>
              <a:spcBef>
                <a:spcPts val="0"/>
              </a:spcBef>
              <a:spcAft>
                <a:spcPts val="0"/>
              </a:spcAft>
              <a:buClr>
                <a:srgbClr val="444444"/>
              </a:buClr>
              <a:buSzPts val="2500"/>
              <a:buFont typeface="Calibri"/>
              <a:buChar char="●"/>
            </a:pPr>
            <a:r>
              <a:rPr lang="en-GB" sz="2500">
                <a:solidFill>
                  <a:schemeClr val="dk1"/>
                </a:solidFill>
                <a:latin typeface="Calibri"/>
                <a:ea typeface="Calibri"/>
                <a:cs typeface="Calibri"/>
                <a:sym typeface="Calibri"/>
              </a:rPr>
              <a:t>AS/HFA scored higher on the AQ.</a:t>
            </a:r>
            <a:endParaRPr sz="2500">
              <a:solidFill>
                <a:schemeClr val="dk1"/>
              </a:solidFill>
              <a:latin typeface="Calibri"/>
              <a:ea typeface="Calibri"/>
              <a:cs typeface="Calibri"/>
              <a:sym typeface="Calibri"/>
            </a:endParaRPr>
          </a:p>
          <a:p>
            <a:pPr indent="-387350" lvl="0" marL="977900" rtl="0" algn="l">
              <a:lnSpc>
                <a:spcPct val="115000"/>
              </a:lnSpc>
              <a:spcBef>
                <a:spcPts val="0"/>
              </a:spcBef>
              <a:spcAft>
                <a:spcPts val="0"/>
              </a:spcAft>
              <a:buClr>
                <a:srgbClr val="444444"/>
              </a:buClr>
              <a:buSzPts val="2500"/>
              <a:buFont typeface="Calibri"/>
              <a:buChar char="●"/>
            </a:pPr>
            <a:r>
              <a:rPr lang="en-GB" sz="2500">
                <a:solidFill>
                  <a:schemeClr val="dk1"/>
                </a:solidFill>
                <a:latin typeface="Calibri"/>
                <a:ea typeface="Calibri"/>
                <a:cs typeface="Calibri"/>
                <a:sym typeface="Calibri"/>
              </a:rPr>
              <a:t>Negative correlation between AQ and eye test</a:t>
            </a:r>
            <a:endParaRPr sz="2500">
              <a:solidFill>
                <a:srgbClr val="444444"/>
              </a:solidFill>
              <a:latin typeface="Calibri"/>
              <a:ea typeface="Calibri"/>
              <a:cs typeface="Calibri"/>
              <a:sym typeface="Calibri"/>
            </a:endParaRPr>
          </a:p>
          <a:p>
            <a:pPr indent="0" lvl="0" marL="0" rtl="0" algn="l">
              <a:spcBef>
                <a:spcPts val="4600"/>
              </a:spcBef>
              <a:spcAft>
                <a:spcPts val="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81"/>
          <p:cNvPicPr preferRelativeResize="0"/>
          <p:nvPr/>
        </p:nvPicPr>
        <p:blipFill>
          <a:blip r:embed="rId3">
            <a:alphaModFix/>
          </a:blip>
          <a:stretch>
            <a:fillRect/>
          </a:stretch>
        </p:blipFill>
        <p:spPr>
          <a:xfrm>
            <a:off x="382702" y="248877"/>
            <a:ext cx="8146851" cy="3310000"/>
          </a:xfrm>
          <a:prstGeom prst="rect">
            <a:avLst/>
          </a:prstGeom>
          <a:noFill/>
          <a:ln>
            <a:noFill/>
          </a:ln>
        </p:spPr>
      </p:pic>
      <p:pic>
        <p:nvPicPr>
          <p:cNvPr id="579" name="Google Shape;579;p81">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80" name="Google Shape;580;p81">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82"/>
          <p:cNvPicPr preferRelativeResize="0"/>
          <p:nvPr/>
        </p:nvPicPr>
        <p:blipFill>
          <a:blip r:embed="rId3">
            <a:alphaModFix/>
          </a:blip>
          <a:stretch>
            <a:fillRect/>
          </a:stretch>
        </p:blipFill>
        <p:spPr>
          <a:xfrm>
            <a:off x="475150" y="271775"/>
            <a:ext cx="7996475" cy="2278450"/>
          </a:xfrm>
          <a:prstGeom prst="rect">
            <a:avLst/>
          </a:prstGeom>
          <a:noFill/>
          <a:ln>
            <a:noFill/>
          </a:ln>
        </p:spPr>
      </p:pic>
      <p:pic>
        <p:nvPicPr>
          <p:cNvPr id="586" name="Google Shape;586;p8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87" name="Google Shape;587;p8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pic>
        <p:nvPicPr>
          <p:cNvPr id="592" name="Google Shape;592;p83"/>
          <p:cNvPicPr preferRelativeResize="0"/>
          <p:nvPr/>
        </p:nvPicPr>
        <p:blipFill>
          <a:blip r:embed="rId3">
            <a:alphaModFix/>
          </a:blip>
          <a:stretch>
            <a:fillRect/>
          </a:stretch>
        </p:blipFill>
        <p:spPr>
          <a:xfrm>
            <a:off x="995350" y="134450"/>
            <a:ext cx="7153275" cy="4248150"/>
          </a:xfrm>
          <a:prstGeom prst="rect">
            <a:avLst/>
          </a:prstGeom>
          <a:noFill/>
          <a:ln>
            <a:noFill/>
          </a:ln>
        </p:spPr>
      </p:pic>
      <p:pic>
        <p:nvPicPr>
          <p:cNvPr id="593" name="Google Shape;593;p83">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94" name="Google Shape;594;p83">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84"/>
          <p:cNvPicPr preferRelativeResize="0"/>
          <p:nvPr/>
        </p:nvPicPr>
        <p:blipFill>
          <a:blip r:embed="rId3">
            <a:alphaModFix/>
          </a:blip>
          <a:stretch>
            <a:fillRect/>
          </a:stretch>
        </p:blipFill>
        <p:spPr>
          <a:xfrm>
            <a:off x="436550" y="258977"/>
            <a:ext cx="8316451" cy="2642075"/>
          </a:xfrm>
          <a:prstGeom prst="rect">
            <a:avLst/>
          </a:prstGeom>
          <a:noFill/>
          <a:ln>
            <a:noFill/>
          </a:ln>
        </p:spPr>
      </p:pic>
      <p:pic>
        <p:nvPicPr>
          <p:cNvPr id="600" name="Google Shape;600;p84">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601" name="Google Shape;601;p84">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85"/>
          <p:cNvSpPr txBox="1"/>
          <p:nvPr/>
        </p:nvSpPr>
        <p:spPr>
          <a:xfrm>
            <a:off x="366475" y="355225"/>
            <a:ext cx="5065200" cy="87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900">
                <a:latin typeface="Pacifico"/>
                <a:ea typeface="Pacifico"/>
                <a:cs typeface="Pacifico"/>
                <a:sym typeface="Pacifico"/>
              </a:rPr>
              <a:t>Conclusion</a:t>
            </a:r>
            <a:endParaRPr sz="4900">
              <a:latin typeface="Pacifico"/>
              <a:ea typeface="Pacifico"/>
              <a:cs typeface="Pacifico"/>
              <a:sym typeface="Pacifico"/>
            </a:endParaRPr>
          </a:p>
        </p:txBody>
      </p:sp>
      <p:sp>
        <p:nvSpPr>
          <p:cNvPr id="607" name="Google Shape;607;p85"/>
          <p:cNvSpPr txBox="1"/>
          <p:nvPr/>
        </p:nvSpPr>
        <p:spPr>
          <a:xfrm>
            <a:off x="442800" y="1461050"/>
            <a:ext cx="8258400" cy="32352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1"/>
              </a:buClr>
              <a:buSzPts val="2300"/>
              <a:buFont typeface="Comfortaa"/>
              <a:buChar char="●"/>
            </a:pPr>
            <a:r>
              <a:rPr lang="en-GB" sz="2300">
                <a:solidFill>
                  <a:schemeClr val="dk1"/>
                </a:solidFill>
                <a:highlight>
                  <a:srgbClr val="FFFFFF"/>
                </a:highlight>
                <a:latin typeface="Comfortaa"/>
                <a:ea typeface="Comfortaa"/>
                <a:cs typeface="Comfortaa"/>
                <a:sym typeface="Comfortaa"/>
              </a:rPr>
              <a:t>The revised version of the eye test could still discriminate between AS/HFA adults and controls.</a:t>
            </a:r>
            <a:br>
              <a:rPr lang="en-GB" sz="2300">
                <a:solidFill>
                  <a:schemeClr val="dk1"/>
                </a:solidFill>
                <a:highlight>
                  <a:srgbClr val="FFFFFF"/>
                </a:highlight>
                <a:latin typeface="Comfortaa"/>
                <a:ea typeface="Comfortaa"/>
                <a:cs typeface="Comfortaa"/>
                <a:sym typeface="Comfortaa"/>
              </a:rPr>
            </a:br>
            <a:endParaRPr sz="2300">
              <a:solidFill>
                <a:schemeClr val="dk1"/>
              </a:solidFill>
              <a:highlight>
                <a:srgbClr val="FFFFFF"/>
              </a:highlight>
              <a:latin typeface="Comfortaa"/>
              <a:ea typeface="Comfortaa"/>
              <a:cs typeface="Comfortaa"/>
              <a:sym typeface="Comfortaa"/>
            </a:endParaRPr>
          </a:p>
          <a:p>
            <a:pPr indent="-374650" lvl="0" marL="457200" rtl="0" algn="l">
              <a:lnSpc>
                <a:spcPct val="115000"/>
              </a:lnSpc>
              <a:spcBef>
                <a:spcPts val="0"/>
              </a:spcBef>
              <a:spcAft>
                <a:spcPts val="0"/>
              </a:spcAft>
              <a:buClr>
                <a:schemeClr val="dk1"/>
              </a:buClr>
              <a:buSzPts val="2300"/>
              <a:buFont typeface="Calibri"/>
              <a:buChar char="●"/>
            </a:pPr>
            <a:r>
              <a:rPr lang="en-GB" sz="2300">
                <a:solidFill>
                  <a:schemeClr val="dk1"/>
                </a:solidFill>
                <a:highlight>
                  <a:srgbClr val="FFFFFF"/>
                </a:highlight>
                <a:latin typeface="Comfortaa"/>
                <a:ea typeface="Comfortaa"/>
                <a:cs typeface="Comfortaa"/>
                <a:sym typeface="Comfortaa"/>
              </a:rPr>
              <a:t>The new eye test seemed to overcome initial problems of the original version – </a:t>
            </a:r>
            <a:r>
              <a:rPr b="1" lang="en-GB" sz="2300">
                <a:solidFill>
                  <a:schemeClr val="dk1"/>
                </a:solidFill>
                <a:highlight>
                  <a:srgbClr val="FFFFFF"/>
                </a:highlight>
                <a:latin typeface="Comfortaa"/>
                <a:ea typeface="Comfortaa"/>
                <a:cs typeface="Comfortaa"/>
                <a:sym typeface="Comfortaa"/>
              </a:rPr>
              <a:t>it validates it as a useful test to identify impairments in social intelligence in normally intelligent adults.</a:t>
            </a:r>
            <a:endParaRPr b="1" sz="2300">
              <a:solidFill>
                <a:schemeClr val="dk1"/>
              </a:solidFill>
              <a:highlight>
                <a:srgbClr val="FFFFFF"/>
              </a:highlight>
              <a:latin typeface="Comfortaa"/>
              <a:ea typeface="Comfortaa"/>
              <a:cs typeface="Comfortaa"/>
              <a:sym typeface="Comfortaa"/>
            </a:endParaRPr>
          </a:p>
          <a:p>
            <a:pPr indent="0" lvl="0" marL="0" rtl="0" algn="ctr">
              <a:spcBef>
                <a:spcPts val="2300"/>
              </a:spcBef>
              <a:spcAft>
                <a:spcPts val="0"/>
              </a:spcAft>
              <a:buNone/>
            </a:pPr>
            <a:r>
              <a:t/>
            </a:r>
            <a:endParaRPr b="1" sz="2800">
              <a:latin typeface="Calibri"/>
              <a:ea typeface="Calibri"/>
              <a:cs typeface="Calibri"/>
              <a:sym typeface="Calibri"/>
            </a:endParaRPr>
          </a:p>
          <a:p>
            <a:pPr indent="0" lvl="0" marL="0" rtl="0" algn="l">
              <a:spcBef>
                <a:spcPts val="0"/>
              </a:spcBef>
              <a:spcAft>
                <a:spcPts val="0"/>
              </a:spcAft>
              <a:buNone/>
            </a:pPr>
            <a:r>
              <a:t/>
            </a:r>
            <a:endParaRPr sz="1900">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6"/>
          <p:cNvSpPr txBox="1"/>
          <p:nvPr/>
        </p:nvSpPr>
        <p:spPr>
          <a:xfrm>
            <a:off x="366475" y="178838"/>
            <a:ext cx="3808500" cy="124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900">
                <a:latin typeface="Calibri"/>
                <a:ea typeface="Calibri"/>
                <a:cs typeface="Calibri"/>
                <a:sym typeface="Calibri"/>
              </a:rPr>
              <a:t>Evaluation</a:t>
            </a:r>
            <a:endParaRPr sz="4900">
              <a:latin typeface="Calibri"/>
              <a:ea typeface="Calibri"/>
              <a:cs typeface="Calibri"/>
              <a:sym typeface="Calibri"/>
            </a:endParaRPr>
          </a:p>
        </p:txBody>
      </p:sp>
      <p:pic>
        <p:nvPicPr>
          <p:cNvPr id="613" name="Google Shape;613;p86"/>
          <p:cNvPicPr preferRelativeResize="0"/>
          <p:nvPr/>
        </p:nvPicPr>
        <p:blipFill>
          <a:blip r:embed="rId3">
            <a:alphaModFix/>
          </a:blip>
          <a:stretch>
            <a:fillRect/>
          </a:stretch>
        </p:blipFill>
        <p:spPr>
          <a:xfrm>
            <a:off x="2239888" y="1422050"/>
            <a:ext cx="4664226" cy="334174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7"/>
          <p:cNvSpPr txBox="1"/>
          <p:nvPr>
            <p:ph type="title"/>
          </p:nvPr>
        </p:nvSpPr>
        <p:spPr>
          <a:xfrm>
            <a:off x="457200" y="127253"/>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GB">
                <a:latin typeface="Calibri"/>
                <a:ea typeface="Calibri"/>
                <a:cs typeface="Calibri"/>
                <a:sym typeface="Calibri"/>
              </a:rPr>
              <a:t>Evaluation </a:t>
            </a:r>
            <a:r>
              <a:rPr b="0" lang="en-GB">
                <a:latin typeface="Calibri"/>
                <a:ea typeface="Calibri"/>
                <a:cs typeface="Calibri"/>
                <a:sym typeface="Calibri"/>
              </a:rPr>
              <a:t>of research method</a:t>
            </a:r>
            <a:endParaRPr b="0">
              <a:latin typeface="Calibri"/>
              <a:ea typeface="Calibri"/>
              <a:cs typeface="Calibri"/>
              <a:sym typeface="Calibri"/>
            </a:endParaRPr>
          </a:p>
        </p:txBody>
      </p:sp>
      <p:sp>
        <p:nvSpPr>
          <p:cNvPr id="619" name="Google Shape;619;p87"/>
          <p:cNvSpPr/>
          <p:nvPr/>
        </p:nvSpPr>
        <p:spPr>
          <a:xfrm>
            <a:off x="348575" y="1394250"/>
            <a:ext cx="2649000" cy="9645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87"/>
          <p:cNvSpPr/>
          <p:nvPr/>
        </p:nvSpPr>
        <p:spPr>
          <a:xfrm>
            <a:off x="6178450" y="1394250"/>
            <a:ext cx="2649000" cy="9645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87"/>
          <p:cNvSpPr/>
          <p:nvPr/>
        </p:nvSpPr>
        <p:spPr>
          <a:xfrm>
            <a:off x="3186250" y="3302450"/>
            <a:ext cx="2649000" cy="9645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87"/>
          <p:cNvSpPr/>
          <p:nvPr/>
        </p:nvSpPr>
        <p:spPr>
          <a:xfrm>
            <a:off x="271325" y="3803400"/>
            <a:ext cx="2649000" cy="9645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87"/>
          <p:cNvSpPr/>
          <p:nvPr/>
        </p:nvSpPr>
        <p:spPr>
          <a:xfrm>
            <a:off x="6101175" y="3803400"/>
            <a:ext cx="2649000" cy="9645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87"/>
          <p:cNvSpPr txBox="1"/>
          <p:nvPr/>
        </p:nvSpPr>
        <p:spPr>
          <a:xfrm>
            <a:off x="534425" y="1394250"/>
            <a:ext cx="2277300" cy="65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Calibri"/>
                <a:ea typeface="Calibri"/>
                <a:cs typeface="Calibri"/>
                <a:sym typeface="Calibri"/>
              </a:rPr>
              <a:t>Quantitative</a:t>
            </a:r>
            <a:endParaRPr b="1" sz="2400">
              <a:latin typeface="Calibri"/>
              <a:ea typeface="Calibri"/>
              <a:cs typeface="Calibri"/>
              <a:sym typeface="Calibri"/>
            </a:endParaRPr>
          </a:p>
          <a:p>
            <a:pPr indent="0" lvl="0" marL="0" rtl="0" algn="ctr">
              <a:spcBef>
                <a:spcPts val="0"/>
              </a:spcBef>
              <a:spcAft>
                <a:spcPts val="0"/>
              </a:spcAft>
              <a:buNone/>
            </a:pPr>
            <a:r>
              <a:rPr b="1" lang="en-GB" sz="2400">
                <a:latin typeface="Calibri"/>
                <a:ea typeface="Calibri"/>
                <a:cs typeface="Calibri"/>
                <a:sym typeface="Calibri"/>
              </a:rPr>
              <a:t>Data</a:t>
            </a:r>
            <a:endParaRPr b="1" sz="2400">
              <a:latin typeface="Calibri"/>
              <a:ea typeface="Calibri"/>
              <a:cs typeface="Calibri"/>
              <a:sym typeface="Calibri"/>
            </a:endParaRPr>
          </a:p>
        </p:txBody>
      </p:sp>
      <p:sp>
        <p:nvSpPr>
          <p:cNvPr id="625" name="Google Shape;625;p87"/>
          <p:cNvSpPr txBox="1"/>
          <p:nvPr/>
        </p:nvSpPr>
        <p:spPr>
          <a:xfrm>
            <a:off x="6364300" y="1556925"/>
            <a:ext cx="2277300" cy="48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Calibri"/>
                <a:ea typeface="Calibri"/>
                <a:cs typeface="Calibri"/>
                <a:sym typeface="Calibri"/>
              </a:rPr>
              <a:t>Internal validity</a:t>
            </a:r>
            <a:endParaRPr b="1" sz="2400">
              <a:latin typeface="Calibri"/>
              <a:ea typeface="Calibri"/>
              <a:cs typeface="Calibri"/>
              <a:sym typeface="Calibri"/>
            </a:endParaRPr>
          </a:p>
        </p:txBody>
      </p:sp>
      <p:sp>
        <p:nvSpPr>
          <p:cNvPr id="626" name="Google Shape;626;p87"/>
          <p:cNvSpPr txBox="1"/>
          <p:nvPr/>
        </p:nvSpPr>
        <p:spPr>
          <a:xfrm>
            <a:off x="3192700" y="3465175"/>
            <a:ext cx="2636100" cy="48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Calibri"/>
                <a:ea typeface="Calibri"/>
                <a:cs typeface="Calibri"/>
                <a:sym typeface="Calibri"/>
              </a:rPr>
              <a:t>Usefulness</a:t>
            </a:r>
            <a:endParaRPr b="1" sz="2400">
              <a:latin typeface="Calibri"/>
              <a:ea typeface="Calibri"/>
              <a:cs typeface="Calibri"/>
              <a:sym typeface="Calibri"/>
            </a:endParaRPr>
          </a:p>
        </p:txBody>
      </p:sp>
      <p:sp>
        <p:nvSpPr>
          <p:cNvPr id="627" name="Google Shape;627;p87"/>
          <p:cNvSpPr txBox="1"/>
          <p:nvPr/>
        </p:nvSpPr>
        <p:spPr>
          <a:xfrm>
            <a:off x="457175" y="3803400"/>
            <a:ext cx="2277300" cy="65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Calibri"/>
                <a:ea typeface="Calibri"/>
                <a:cs typeface="Calibri"/>
                <a:sym typeface="Calibri"/>
              </a:rPr>
              <a:t>Control</a:t>
            </a:r>
            <a:endParaRPr b="1" sz="2400">
              <a:latin typeface="Calibri"/>
              <a:ea typeface="Calibri"/>
              <a:cs typeface="Calibri"/>
              <a:sym typeface="Calibri"/>
            </a:endParaRPr>
          </a:p>
          <a:p>
            <a:pPr indent="0" lvl="0" marL="0" rtl="0" algn="ctr">
              <a:spcBef>
                <a:spcPts val="0"/>
              </a:spcBef>
              <a:spcAft>
                <a:spcPts val="0"/>
              </a:spcAft>
              <a:buNone/>
            </a:pPr>
            <a:r>
              <a:rPr b="1" lang="en-GB" sz="2400">
                <a:latin typeface="Calibri"/>
                <a:ea typeface="Calibri"/>
                <a:cs typeface="Calibri"/>
                <a:sym typeface="Calibri"/>
              </a:rPr>
              <a:t>Groups</a:t>
            </a:r>
            <a:endParaRPr b="1" sz="2400">
              <a:latin typeface="Calibri"/>
              <a:ea typeface="Calibri"/>
              <a:cs typeface="Calibri"/>
              <a:sym typeface="Calibri"/>
            </a:endParaRPr>
          </a:p>
        </p:txBody>
      </p:sp>
      <p:sp>
        <p:nvSpPr>
          <p:cNvPr id="628" name="Google Shape;628;p87"/>
          <p:cNvSpPr txBox="1"/>
          <p:nvPr/>
        </p:nvSpPr>
        <p:spPr>
          <a:xfrm>
            <a:off x="6287025" y="3803400"/>
            <a:ext cx="2277300" cy="65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Calibri"/>
                <a:ea typeface="Calibri"/>
                <a:cs typeface="Calibri"/>
                <a:sym typeface="Calibri"/>
              </a:rPr>
              <a:t>Ecological</a:t>
            </a:r>
            <a:r>
              <a:rPr b="1" lang="en-GB" sz="2400">
                <a:latin typeface="Calibri"/>
                <a:ea typeface="Calibri"/>
                <a:cs typeface="Calibri"/>
                <a:sym typeface="Calibri"/>
              </a:rPr>
              <a:t> validity</a:t>
            </a:r>
            <a:endParaRPr b="1" sz="2400">
              <a:latin typeface="Calibri"/>
              <a:ea typeface="Calibri"/>
              <a:cs typeface="Calibri"/>
              <a:sym typeface="Calibri"/>
            </a:endParaRPr>
          </a:p>
        </p:txBody>
      </p:sp>
      <p:sp>
        <p:nvSpPr>
          <p:cNvPr id="629" name="Google Shape;629;p87"/>
          <p:cNvSpPr/>
          <p:nvPr/>
        </p:nvSpPr>
        <p:spPr>
          <a:xfrm>
            <a:off x="3263513" y="1905525"/>
            <a:ext cx="2649000" cy="9645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87"/>
          <p:cNvSpPr txBox="1"/>
          <p:nvPr/>
        </p:nvSpPr>
        <p:spPr>
          <a:xfrm>
            <a:off x="3192700" y="2146850"/>
            <a:ext cx="2636100" cy="41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Calibri"/>
                <a:ea typeface="Calibri"/>
                <a:cs typeface="Calibri"/>
                <a:sym typeface="Calibri"/>
              </a:rPr>
              <a:t>Reliability</a:t>
            </a:r>
            <a:endParaRPr b="1" sz="2400">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pic>
        <p:nvPicPr>
          <p:cNvPr id="635" name="Google Shape;635;p88"/>
          <p:cNvPicPr preferRelativeResize="0"/>
          <p:nvPr/>
        </p:nvPicPr>
        <p:blipFill>
          <a:blip r:embed="rId3">
            <a:alphaModFix/>
          </a:blip>
          <a:stretch>
            <a:fillRect/>
          </a:stretch>
        </p:blipFill>
        <p:spPr>
          <a:xfrm>
            <a:off x="315275" y="227575"/>
            <a:ext cx="8644049" cy="2523125"/>
          </a:xfrm>
          <a:prstGeom prst="rect">
            <a:avLst/>
          </a:prstGeom>
          <a:noFill/>
          <a:ln>
            <a:noFill/>
          </a:ln>
        </p:spPr>
      </p:pic>
      <p:pic>
        <p:nvPicPr>
          <p:cNvPr id="636" name="Google Shape;636;p88">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637" name="Google Shape;637;p88">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id="642" name="Google Shape;642;p89"/>
          <p:cNvPicPr preferRelativeResize="0"/>
          <p:nvPr/>
        </p:nvPicPr>
        <p:blipFill>
          <a:blip r:embed="rId3">
            <a:alphaModFix/>
          </a:blip>
          <a:stretch>
            <a:fillRect/>
          </a:stretch>
        </p:blipFill>
        <p:spPr>
          <a:xfrm>
            <a:off x="552850" y="289325"/>
            <a:ext cx="8131000" cy="2505225"/>
          </a:xfrm>
          <a:prstGeom prst="rect">
            <a:avLst/>
          </a:prstGeom>
          <a:noFill/>
          <a:ln>
            <a:noFill/>
          </a:ln>
        </p:spPr>
      </p:pic>
      <p:pic>
        <p:nvPicPr>
          <p:cNvPr id="643" name="Google Shape;643;p89">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644" name="Google Shape;644;p89">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pic>
        <p:nvPicPr>
          <p:cNvPr id="649" name="Google Shape;649;p90"/>
          <p:cNvPicPr preferRelativeResize="0"/>
          <p:nvPr/>
        </p:nvPicPr>
        <p:blipFill>
          <a:blip r:embed="rId3">
            <a:alphaModFix/>
          </a:blip>
          <a:stretch>
            <a:fillRect/>
          </a:stretch>
        </p:blipFill>
        <p:spPr>
          <a:xfrm>
            <a:off x="295503" y="180225"/>
            <a:ext cx="8763100" cy="872675"/>
          </a:xfrm>
          <a:prstGeom prst="rect">
            <a:avLst/>
          </a:prstGeom>
          <a:noFill/>
          <a:ln>
            <a:noFill/>
          </a:ln>
        </p:spPr>
      </p:pic>
      <p:sp>
        <p:nvSpPr>
          <p:cNvPr id="650" name="Google Shape;650;p90"/>
          <p:cNvSpPr txBox="1"/>
          <p:nvPr/>
        </p:nvSpPr>
        <p:spPr>
          <a:xfrm>
            <a:off x="8175825" y="758450"/>
            <a:ext cx="808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t>10 marks</a:t>
            </a:r>
            <a:endParaRPr/>
          </a:p>
        </p:txBody>
      </p:sp>
      <p:pic>
        <p:nvPicPr>
          <p:cNvPr id="651" name="Google Shape;651;p90">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652" name="Google Shape;652;p90">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pic>
        <p:nvPicPr>
          <p:cNvPr id="657" name="Google Shape;657;p91"/>
          <p:cNvPicPr preferRelativeResize="0"/>
          <p:nvPr/>
        </p:nvPicPr>
        <p:blipFill>
          <a:blip r:embed="rId3">
            <a:alphaModFix/>
          </a:blip>
          <a:stretch>
            <a:fillRect/>
          </a:stretch>
        </p:blipFill>
        <p:spPr>
          <a:xfrm>
            <a:off x="227600" y="146125"/>
            <a:ext cx="8304249" cy="837850"/>
          </a:xfrm>
          <a:prstGeom prst="rect">
            <a:avLst/>
          </a:prstGeom>
          <a:noFill/>
          <a:ln>
            <a:noFill/>
          </a:ln>
        </p:spPr>
      </p:pic>
      <p:sp>
        <p:nvSpPr>
          <p:cNvPr id="658" name="Google Shape;658;p91"/>
          <p:cNvSpPr txBox="1"/>
          <p:nvPr/>
        </p:nvSpPr>
        <p:spPr>
          <a:xfrm>
            <a:off x="8038000" y="770975"/>
            <a:ext cx="808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t>10 marks</a:t>
            </a:r>
            <a:endParaRPr/>
          </a:p>
        </p:txBody>
      </p:sp>
      <p:pic>
        <p:nvPicPr>
          <p:cNvPr id="659" name="Google Shape;659;p91">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660" name="Google Shape;660;p91">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92"/>
          <p:cNvSpPr txBox="1"/>
          <p:nvPr/>
        </p:nvSpPr>
        <p:spPr>
          <a:xfrm>
            <a:off x="106600" y="131575"/>
            <a:ext cx="89586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latin typeface="Comfortaa"/>
                <a:ea typeface="Comfortaa"/>
                <a:cs typeface="Comfortaa"/>
                <a:sym typeface="Comfortaa"/>
              </a:rPr>
              <a:t>Carol is interested in theory of mind. She is comparing adults in ‘caring’ jobs such as nursing</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rPr lang="en-GB" sz="1300">
                <a:solidFill>
                  <a:schemeClr val="dk1"/>
                </a:solidFill>
                <a:latin typeface="Comfortaa"/>
                <a:ea typeface="Comfortaa"/>
                <a:cs typeface="Comfortaa"/>
                <a:sym typeface="Comfortaa"/>
              </a:rPr>
              <a:t>with adults in ‘non-caring’ jobs that have less contact with the public. Carol believes that adults in caring jobs will score higher on the Eyes Test than those in non-caring jobs.</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rPr lang="en-GB" sz="1300">
                <a:solidFill>
                  <a:schemeClr val="dk1"/>
                </a:solidFill>
                <a:latin typeface="Comfortaa"/>
                <a:ea typeface="Comfortaa"/>
                <a:cs typeface="Comfortaa"/>
                <a:sym typeface="Comfortaa"/>
              </a:rPr>
              <a:t>(a) Write a null hypothesis for Carol’s study. [1]</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800">
              <a:latin typeface="Comfortaa"/>
              <a:ea typeface="Comfortaa"/>
              <a:cs typeface="Comfortaa"/>
              <a:sym typeface="Comfortaa"/>
            </a:endParaRPr>
          </a:p>
        </p:txBody>
      </p:sp>
      <p:pic>
        <p:nvPicPr>
          <p:cNvPr id="666" name="Google Shape;666;p92">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67" name="Google Shape;667;p92">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93"/>
          <p:cNvSpPr txBox="1"/>
          <p:nvPr/>
        </p:nvSpPr>
        <p:spPr>
          <a:xfrm>
            <a:off x="194200" y="127275"/>
            <a:ext cx="8639400" cy="186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latin typeface="Comfortaa"/>
                <a:ea typeface="Comfortaa"/>
                <a:cs typeface="Comfortaa"/>
                <a:sym typeface="Comfortaa"/>
              </a:rPr>
              <a:t>(b) Carol obtains a sample from 2000 people who found a job through an employment website.</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rPr lang="en-GB" sz="1300">
                <a:solidFill>
                  <a:schemeClr val="dk1"/>
                </a:solidFill>
                <a:latin typeface="Comfortaa"/>
                <a:ea typeface="Comfortaa"/>
                <a:cs typeface="Comfortaa"/>
                <a:sym typeface="Comfortaa"/>
              </a:rPr>
              <a:t>Each person has an equal chance of being in her sample.</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dk1"/>
              </a:solidFill>
              <a:latin typeface="Comfortaa"/>
              <a:ea typeface="Comfortaa"/>
              <a:cs typeface="Comfortaa"/>
              <a:sym typeface="Comfortaa"/>
            </a:endParaRPr>
          </a:p>
          <a:p>
            <a:pPr indent="457200" lvl="0" marL="0" rtl="0" algn="l">
              <a:spcBef>
                <a:spcPts val="0"/>
              </a:spcBef>
              <a:spcAft>
                <a:spcPts val="0"/>
              </a:spcAft>
              <a:buNone/>
            </a:pPr>
            <a:r>
              <a:rPr lang="en-GB" sz="1300">
                <a:solidFill>
                  <a:schemeClr val="dk1"/>
                </a:solidFill>
                <a:latin typeface="Comfortaa"/>
                <a:ea typeface="Comfortaa"/>
                <a:cs typeface="Comfortaa"/>
                <a:sym typeface="Comfortaa"/>
              </a:rPr>
              <a:t>(i) Name the sampling technique that Carol used.[1]</a:t>
            </a:r>
            <a:endParaRPr sz="1300">
              <a:solidFill>
                <a:schemeClr val="dk1"/>
              </a:solidFill>
              <a:latin typeface="Comfortaa"/>
              <a:ea typeface="Comfortaa"/>
              <a:cs typeface="Comfortaa"/>
              <a:sym typeface="Comfortaa"/>
            </a:endParaRPr>
          </a:p>
          <a:p>
            <a:pPr indent="0" lvl="0" marL="457200" rtl="0" algn="l">
              <a:spcBef>
                <a:spcPts val="0"/>
              </a:spcBef>
              <a:spcAft>
                <a:spcPts val="0"/>
              </a:spcAft>
              <a:buNone/>
            </a:pPr>
            <a:r>
              <a:rPr lang="en-GB" sz="1300">
                <a:solidFill>
                  <a:schemeClr val="dk1"/>
                </a:solidFill>
                <a:latin typeface="Comfortaa"/>
                <a:ea typeface="Comfortaa"/>
                <a:cs typeface="Comfortaa"/>
                <a:sym typeface="Comfortaa"/>
              </a:rPr>
              <a:t>(ii) Explain why it is an advantage that each person had an equal chance of being in Carol’s  sample. [2]</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800">
              <a:solidFill>
                <a:schemeClr val="dk1"/>
              </a:solidFill>
              <a:latin typeface="Comfortaa"/>
              <a:ea typeface="Comfortaa"/>
              <a:cs typeface="Comfortaa"/>
              <a:sym typeface="Comfortaa"/>
            </a:endParaRPr>
          </a:p>
        </p:txBody>
      </p:sp>
      <p:pic>
        <p:nvPicPr>
          <p:cNvPr id="673" name="Google Shape;673;p93">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74" name="Google Shape;674;p93">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94"/>
          <p:cNvSpPr txBox="1"/>
          <p:nvPr/>
        </p:nvSpPr>
        <p:spPr>
          <a:xfrm>
            <a:off x="159900" y="256875"/>
            <a:ext cx="89841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latin typeface="Comfortaa"/>
                <a:ea typeface="Comfortaa"/>
                <a:cs typeface="Comfortaa"/>
                <a:sym typeface="Comfortaa"/>
              </a:rPr>
              <a:t>(c) Explain the experimental design being used in Carol’s study. [2]</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800">
              <a:solidFill>
                <a:schemeClr val="dk1"/>
              </a:solidFill>
              <a:latin typeface="Comfortaa"/>
              <a:ea typeface="Comfortaa"/>
              <a:cs typeface="Comfortaa"/>
              <a:sym typeface="Comforta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3" name="Shape 683"/>
        <p:cNvGrpSpPr/>
        <p:nvPr/>
      </p:nvGrpSpPr>
      <p:grpSpPr>
        <a:xfrm>
          <a:off x="0" y="0"/>
          <a:ext cx="0" cy="0"/>
          <a:chOff x="0" y="0"/>
          <a:chExt cx="0" cy="0"/>
        </a:xfrm>
      </p:grpSpPr>
      <p:sp>
        <p:nvSpPr>
          <p:cNvPr id="684" name="Google Shape;684;p95"/>
          <p:cNvSpPr txBox="1"/>
          <p:nvPr/>
        </p:nvSpPr>
        <p:spPr>
          <a:xfrm>
            <a:off x="843225" y="156850"/>
            <a:ext cx="8093700" cy="66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Comfortaa"/>
                <a:ea typeface="Comfortaa"/>
                <a:cs typeface="Comfortaa"/>
                <a:sym typeface="Comfortaa"/>
              </a:rPr>
              <a:t>(d) Carol intends to draw a graph of the median Eyes Test score for each group of participants.</a:t>
            </a:r>
            <a:endParaRPr sz="1100">
              <a:solidFill>
                <a:schemeClr val="dk1"/>
              </a:solidFill>
              <a:latin typeface="Comfortaa"/>
              <a:ea typeface="Comfortaa"/>
              <a:cs typeface="Comfortaa"/>
              <a:sym typeface="Comfortaa"/>
            </a:endParaRPr>
          </a:p>
          <a:p>
            <a:pPr indent="0" lvl="0" marL="457200" rtl="0" algn="l">
              <a:spcBef>
                <a:spcPts val="0"/>
              </a:spcBef>
              <a:spcAft>
                <a:spcPts val="0"/>
              </a:spcAft>
              <a:buClr>
                <a:schemeClr val="dk1"/>
              </a:buClr>
              <a:buSzPts val="1100"/>
              <a:buFont typeface="Arial"/>
              <a:buNone/>
            </a:pPr>
            <a:r>
              <a:rPr lang="en-GB" sz="1100">
                <a:solidFill>
                  <a:schemeClr val="dk1"/>
                </a:solidFill>
                <a:latin typeface="Comfortaa"/>
                <a:ea typeface="Comfortaa"/>
                <a:cs typeface="Comfortaa"/>
                <a:sym typeface="Comfortaa"/>
              </a:rPr>
              <a:t>(i) Explain why the median was the most suitable measure of central tendency for Carol to use. [2]</a:t>
            </a:r>
            <a:endParaRPr sz="1100">
              <a:solidFill>
                <a:schemeClr val="dk1"/>
              </a:solidFill>
              <a:latin typeface="Comfortaa"/>
              <a:ea typeface="Comfortaa"/>
              <a:cs typeface="Comfortaa"/>
              <a:sym typeface="Comfortaa"/>
            </a:endParaRPr>
          </a:p>
          <a:p>
            <a:pPr indent="0" lvl="0" marL="457200" rtl="0" algn="l">
              <a:spcBef>
                <a:spcPts val="0"/>
              </a:spcBef>
              <a:spcAft>
                <a:spcPts val="0"/>
              </a:spcAft>
              <a:buClr>
                <a:schemeClr val="dk1"/>
              </a:buClr>
              <a:buSzPts val="1100"/>
              <a:buFont typeface="Arial"/>
              <a:buNone/>
            </a:pPr>
            <a:r>
              <a:rPr lang="en-GB" sz="1100">
                <a:solidFill>
                  <a:schemeClr val="dk1"/>
                </a:solidFill>
                <a:latin typeface="Comfortaa"/>
                <a:ea typeface="Comfortaa"/>
                <a:cs typeface="Comfortaa"/>
                <a:sym typeface="Comfortaa"/>
              </a:rPr>
              <a:t>(ii) Carol found that the median Eyes Test score for the caring job participants was 30/36 and the median Eyes Test score for the non-caring job participants was 20/36. </a:t>
            </a:r>
            <a:endParaRPr sz="1100">
              <a:solidFill>
                <a:schemeClr val="dk1"/>
              </a:solidFill>
              <a:latin typeface="Comfortaa"/>
              <a:ea typeface="Comfortaa"/>
              <a:cs typeface="Comfortaa"/>
              <a:sym typeface="Comfortaa"/>
            </a:endParaRPr>
          </a:p>
          <a:p>
            <a:pPr indent="0" lvl="0" marL="457200" rtl="0" algn="l">
              <a:spcBef>
                <a:spcPts val="0"/>
              </a:spcBef>
              <a:spcAft>
                <a:spcPts val="0"/>
              </a:spcAft>
              <a:buClr>
                <a:schemeClr val="dk1"/>
              </a:buClr>
              <a:buSzPts val="1100"/>
              <a:buFont typeface="Arial"/>
              <a:buNone/>
            </a:pPr>
            <a:r>
              <a:rPr lang="en-GB" sz="1100">
                <a:solidFill>
                  <a:schemeClr val="dk1"/>
                </a:solidFill>
                <a:latin typeface="Comfortaa"/>
                <a:ea typeface="Comfortaa"/>
                <a:cs typeface="Comfortaa"/>
                <a:sym typeface="Comfortaa"/>
              </a:rPr>
              <a:t>Draw an appropriate graph of these results on the axes below. You must label both axes.</a:t>
            </a:r>
            <a:endParaRPr sz="1100">
              <a:solidFill>
                <a:schemeClr val="dk1"/>
              </a:solidFill>
              <a:latin typeface="Comfortaa"/>
              <a:ea typeface="Comfortaa"/>
              <a:cs typeface="Comfortaa"/>
              <a:sym typeface="Comfortaa"/>
            </a:endParaRPr>
          </a:p>
          <a:p>
            <a:pPr indent="457200" lvl="0" marL="0" rtl="0" algn="r">
              <a:spcBef>
                <a:spcPts val="0"/>
              </a:spcBef>
              <a:spcAft>
                <a:spcPts val="0"/>
              </a:spcAft>
              <a:buClr>
                <a:schemeClr val="dk1"/>
              </a:buClr>
              <a:buSzPts val="1100"/>
              <a:buFont typeface="Arial"/>
              <a:buNone/>
            </a:pPr>
            <a:r>
              <a:rPr lang="en-GB" sz="1100">
                <a:solidFill>
                  <a:schemeClr val="dk1"/>
                </a:solidFill>
                <a:latin typeface="Comfortaa"/>
                <a:ea typeface="Comfortaa"/>
                <a:cs typeface="Comfortaa"/>
                <a:sym typeface="Comfortaa"/>
              </a:rPr>
              <a:t>Summer 2019 TZ</a:t>
            </a:r>
            <a:r>
              <a:rPr lang="en-GB" sz="1300">
                <a:solidFill>
                  <a:schemeClr val="dk1"/>
                </a:solidFill>
                <a:latin typeface="Comfortaa"/>
                <a:ea typeface="Comfortaa"/>
                <a:cs typeface="Comfortaa"/>
                <a:sym typeface="Comfortaa"/>
              </a:rPr>
              <a:t>3</a:t>
            </a:r>
            <a:endParaRPr b="1" sz="2800">
              <a:solidFill>
                <a:srgbClr val="0A3534"/>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i="1">
              <a:solidFill>
                <a:srgbClr val="666666"/>
              </a:solidFill>
              <a:latin typeface="Proxima Nova"/>
              <a:ea typeface="Proxima Nova"/>
              <a:cs typeface="Proxima Nova"/>
              <a:sym typeface="Proxima Nova"/>
            </a:endParaRPr>
          </a:p>
        </p:txBody>
      </p:sp>
      <p:pic>
        <p:nvPicPr>
          <p:cNvPr id="685" name="Google Shape;685;p95">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pic>
        <p:nvPicPr>
          <p:cNvPr id="686" name="Google Shape;686;p95"/>
          <p:cNvPicPr preferRelativeResize="0"/>
          <p:nvPr/>
        </p:nvPicPr>
        <p:blipFill rotWithShape="1">
          <a:blip r:embed="rId6">
            <a:alphaModFix/>
          </a:blip>
          <a:srcRect b="0" l="0" r="0" t="0"/>
          <a:stretch/>
        </p:blipFill>
        <p:spPr>
          <a:xfrm rot="-5400000">
            <a:off x="7900137" y="3505312"/>
            <a:ext cx="1045375" cy="1166700"/>
          </a:xfrm>
          <a:prstGeom prst="rect">
            <a:avLst/>
          </a:prstGeom>
          <a:noFill/>
          <a:ln>
            <a:noFill/>
          </a:ln>
        </p:spPr>
      </p:pic>
      <p:sp>
        <p:nvSpPr>
          <p:cNvPr id="687" name="Google Shape;687;p95">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8" name="Google Shape;688;p95"/>
          <p:cNvPicPr preferRelativeResize="0"/>
          <p:nvPr/>
        </p:nvPicPr>
        <p:blipFill>
          <a:blip r:embed="rId8">
            <a:alphaModFix/>
          </a:blip>
          <a:stretch>
            <a:fillRect/>
          </a:stretch>
        </p:blipFill>
        <p:spPr>
          <a:xfrm rot="5400000">
            <a:off x="3047313" y="785938"/>
            <a:ext cx="3445550" cy="420527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96"/>
          <p:cNvSpPr txBox="1"/>
          <p:nvPr>
            <p:ph idx="1" type="body"/>
          </p:nvPr>
        </p:nvSpPr>
        <p:spPr>
          <a:xfrm>
            <a:off x="311700" y="28792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GB" sz="1500">
                <a:solidFill>
                  <a:srgbClr val="000000"/>
                </a:solidFill>
                <a:latin typeface="Comfortaa"/>
                <a:ea typeface="Comfortaa"/>
                <a:cs typeface="Comfortaa"/>
                <a:sym typeface="Comfortaa"/>
              </a:rPr>
              <a:t>Marla is working in a centre for adults with autism. She is observing social behaviour and communication, such as whether the residents seem to understand facial expressions.</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rPr lang="en-GB" sz="1500">
                <a:solidFill>
                  <a:srgbClr val="000000"/>
                </a:solidFill>
                <a:latin typeface="Comfortaa"/>
                <a:ea typeface="Comfortaa"/>
                <a:cs typeface="Comfortaa"/>
                <a:sym typeface="Comfortaa"/>
              </a:rPr>
              <a:t>(a) Identify and operationalise one behaviour that Marla could record to measure whether the residents understand facial expressions.</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rPr lang="en-GB" sz="1500">
                <a:solidFill>
                  <a:srgbClr val="000000"/>
                </a:solidFill>
                <a:latin typeface="Comfortaa"/>
                <a:ea typeface="Comfortaa"/>
                <a:cs typeface="Comfortaa"/>
                <a:sym typeface="Comfortaa"/>
              </a:rPr>
              <a:t>(b) Explain what Marla should do to be a participant observer. [2]</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rPr lang="en-GB" sz="1500">
                <a:solidFill>
                  <a:srgbClr val="000000"/>
                </a:solidFill>
                <a:latin typeface="Comfortaa"/>
                <a:ea typeface="Comfortaa"/>
                <a:cs typeface="Comfortaa"/>
                <a:sym typeface="Comfortaa"/>
              </a:rPr>
              <a:t>(c) Explain what Marla should do to be a non-participant observer. [2]</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rPr lang="en-GB" sz="1500">
                <a:solidFill>
                  <a:srgbClr val="000000"/>
                </a:solidFill>
                <a:latin typeface="Comfortaa"/>
                <a:ea typeface="Comfortaa"/>
                <a:cs typeface="Comfortaa"/>
                <a:sym typeface="Comfortaa"/>
              </a:rPr>
              <a:t>(d) Explain whether Marla should choose a participant observation or a non-participant observation for her study. [2]</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t/>
            </a:r>
            <a:endParaRPr sz="1500">
              <a:solidFill>
                <a:srgbClr val="000000"/>
              </a:solidFill>
              <a:latin typeface="Comfortaa"/>
              <a:ea typeface="Comfortaa"/>
              <a:cs typeface="Comfortaa"/>
              <a:sym typeface="Comfortaa"/>
            </a:endParaRPr>
          </a:p>
          <a:p>
            <a:pPr indent="0" lvl="0" marL="0" rtl="0" algn="l">
              <a:lnSpc>
                <a:spcPct val="100000"/>
              </a:lnSpc>
              <a:spcBef>
                <a:spcPts val="0"/>
              </a:spcBef>
              <a:spcAft>
                <a:spcPts val="0"/>
              </a:spcAft>
              <a:buNone/>
            </a:pPr>
            <a:r>
              <a:rPr lang="en-GB" sz="1500">
                <a:solidFill>
                  <a:srgbClr val="000000"/>
                </a:solidFill>
                <a:latin typeface="Comfortaa"/>
                <a:ea typeface="Comfortaa"/>
                <a:cs typeface="Comfortaa"/>
                <a:sym typeface="Comfortaa"/>
              </a:rPr>
              <a:t>Winter 2018 TZ2</a:t>
            </a:r>
            <a:endParaRPr sz="1500">
              <a:solidFill>
                <a:srgbClr val="000000"/>
              </a:solidFill>
              <a:latin typeface="Comfortaa"/>
              <a:ea typeface="Comfortaa"/>
              <a:cs typeface="Comfortaa"/>
              <a:sym typeface="Comfortaa"/>
            </a:endParaRPr>
          </a:p>
          <a:p>
            <a:pPr indent="0" lvl="0" marL="0" rtl="0" algn="l">
              <a:spcBef>
                <a:spcPts val="0"/>
              </a:spcBef>
              <a:spcAft>
                <a:spcPts val="1600"/>
              </a:spcAft>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97"/>
          <p:cNvSpPr txBox="1"/>
          <p:nvPr>
            <p:ph idx="1" type="body"/>
          </p:nvPr>
        </p:nvSpPr>
        <p:spPr>
          <a:xfrm>
            <a:off x="200550" y="244725"/>
            <a:ext cx="8877300" cy="2781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sz="1500">
                <a:solidFill>
                  <a:schemeClr val="dk1"/>
                </a:solidFill>
                <a:latin typeface="Comfortaa"/>
                <a:ea typeface="Comfortaa"/>
                <a:cs typeface="Comfortaa"/>
                <a:sym typeface="Comfortaa"/>
              </a:rPr>
              <a:t>Albert is investigating autism. He plans to obtain a sample of people with autism and a control group. He will compare how well these participants judge the feelings of dolls which are either dancing, crying, waving or smiling.</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None/>
            </a:pPr>
            <a:r>
              <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GB" sz="1500">
                <a:solidFill>
                  <a:schemeClr val="dk1"/>
                </a:solidFill>
                <a:latin typeface="Comfortaa"/>
                <a:ea typeface="Comfortaa"/>
                <a:cs typeface="Comfortaa"/>
                <a:sym typeface="Comfortaa"/>
              </a:rPr>
              <a:t>(a) Identify the independent variable in this experiment. [1]</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GB" sz="1500">
                <a:solidFill>
                  <a:schemeClr val="dk1"/>
                </a:solidFill>
                <a:latin typeface="Comfortaa"/>
                <a:ea typeface="Comfortaa"/>
                <a:cs typeface="Comfortaa"/>
                <a:sym typeface="Comfortaa"/>
              </a:rPr>
              <a:t>(b) Suggest how the dependent variable in this experiment could be measured. [2]</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GB" sz="1500">
                <a:solidFill>
                  <a:schemeClr val="dk1"/>
                </a:solidFill>
                <a:latin typeface="Comfortaa"/>
                <a:ea typeface="Comfortaa"/>
                <a:cs typeface="Comfortaa"/>
                <a:sym typeface="Comfortaa"/>
              </a:rPr>
              <a:t>(c) Explain one advantage of using dolls rather than people in this procedure. [2]</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GB" sz="1500">
                <a:solidFill>
                  <a:schemeClr val="dk1"/>
                </a:solidFill>
                <a:latin typeface="Comfortaa"/>
                <a:ea typeface="Comfortaa"/>
                <a:cs typeface="Comfortaa"/>
                <a:sym typeface="Comfortaa"/>
              </a:rPr>
              <a:t>(d) Explain one disadvantage of using dolls rather than people in this procedure. [2]</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GB" sz="1500">
                <a:solidFill>
                  <a:schemeClr val="dk1"/>
                </a:solidFill>
                <a:latin typeface="Comfortaa"/>
                <a:ea typeface="Comfortaa"/>
                <a:cs typeface="Comfortaa"/>
                <a:sym typeface="Comfortaa"/>
              </a:rPr>
              <a:t>(e) Describe the experimental design used in this experiment. [2]</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t/>
            </a:r>
            <a:endParaRPr sz="15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i="1" lang="en-GB" sz="1600">
                <a:solidFill>
                  <a:schemeClr val="dk1"/>
                </a:solidFill>
                <a:latin typeface="Comfortaa"/>
                <a:ea typeface="Comfortaa"/>
                <a:cs typeface="Comfortaa"/>
                <a:sym typeface="Comfortaa"/>
              </a:rPr>
              <a:t>Paper 2 Summer 2018 TZ3</a:t>
            </a:r>
            <a:endParaRPr i="1" sz="1500">
              <a:solidFill>
                <a:schemeClr val="dk1"/>
              </a:solidFill>
              <a:latin typeface="Comfortaa"/>
              <a:ea typeface="Comfortaa"/>
              <a:cs typeface="Comfortaa"/>
              <a:sym typeface="Comfortaa"/>
            </a:endParaRPr>
          </a:p>
          <a:p>
            <a:pPr indent="0" lvl="0" marL="0" rtl="0" algn="l">
              <a:spcBef>
                <a:spcPts val="0"/>
              </a:spcBef>
              <a:spcAft>
                <a:spcPts val="1600"/>
              </a:spcAft>
              <a:buNone/>
            </a:pPr>
            <a:r>
              <a:t/>
            </a:r>
            <a:endParaRPr/>
          </a:p>
        </p:txBody>
      </p:sp>
      <p:pic>
        <p:nvPicPr>
          <p:cNvPr id="699" name="Google Shape;699;p9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700" name="Google Shape;700;p9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