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6c2e5fc5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6c2e5fc5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76c2e5fc5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76c2e5fc5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6c2e5fc5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6c2e5fc5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6c2e5fc5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6c2e5fc5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6c2e5fc5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6c2e5fc5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6c2e5fc5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6c2e5fc5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6c2e5fc56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6c2e5fc56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6c2e5fc56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6c2e5fc56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6c2e5fc5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6c2e5fc5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6c2e5fc56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6c2e5fc56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6c2e5fc5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6c2e5fc5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6c2e5fc56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6c2e5fc5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76c2e5fc56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76c2e5fc56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6c2e5fc5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6c2e5fc5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76c2e5fc56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76c2e5fc56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6c2e5fc56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6c2e5fc56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6c2e5fc56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6c2e5fc5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6c2e5fc56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76c2e5fc56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6c2e5fc5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6c2e5fc5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6c2e5fc56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76c2e5fc56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6c2e5fc56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6c2e5fc56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21068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You are going to be see 20 images in this slideshow. You must rate each image from 0-3 for how </a:t>
            </a:r>
            <a:r>
              <a:rPr lang="en-GB" sz="3000"/>
              <a:t>emotionally</a:t>
            </a:r>
            <a:r>
              <a:rPr lang="en-GB" sz="3000"/>
              <a:t> </a:t>
            </a:r>
            <a:r>
              <a:rPr lang="en-GB" sz="3000"/>
              <a:t>intense</a:t>
            </a:r>
            <a:r>
              <a:rPr lang="en-GB" sz="3000"/>
              <a:t> you find it where 0 is not emotional at all to 3 highly emotional. In ‘present mode’ change the slides </a:t>
            </a:r>
            <a:r>
              <a:rPr lang="en-GB" sz="3000"/>
              <a:t>advance</a:t>
            </a:r>
            <a:r>
              <a:rPr lang="en-GB" sz="3000"/>
              <a:t> to “every 10 seconds.  </a:t>
            </a:r>
            <a:endParaRPr sz="30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2600" y="212350"/>
            <a:ext cx="4572775" cy="457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6650" y="621025"/>
            <a:ext cx="47625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8338" y="239575"/>
            <a:ext cx="4567325" cy="45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5363" y="555113"/>
            <a:ext cx="4033275" cy="403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8300" y="577425"/>
            <a:ext cx="3880700" cy="388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4050" y="435425"/>
            <a:ext cx="4272650" cy="427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425" y="370375"/>
            <a:ext cx="4174975" cy="417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2600" y="403075"/>
            <a:ext cx="3978800" cy="397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5950" y="666750"/>
            <a:ext cx="47625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7625" y="250475"/>
            <a:ext cx="4316650" cy="43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0350" y="195663"/>
            <a:ext cx="4752175" cy="475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5425" y="501150"/>
            <a:ext cx="47625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5075" y="293750"/>
            <a:ext cx="4556000" cy="455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6975" y="457550"/>
            <a:ext cx="47625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666750"/>
            <a:ext cx="47625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2350" y="370375"/>
            <a:ext cx="5409450" cy="432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0048" y="522950"/>
            <a:ext cx="3935200" cy="393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512050"/>
            <a:ext cx="47625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2925" y="326775"/>
            <a:ext cx="4065975" cy="406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1800" y="495175"/>
            <a:ext cx="5493275" cy="439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4"/>
          <p:cNvSpPr txBox="1"/>
          <p:nvPr/>
        </p:nvSpPr>
        <p:spPr>
          <a:xfrm>
            <a:off x="1253500" y="1755275"/>
            <a:ext cx="6473700" cy="14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That was the last slide, thank you for participating!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