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2"/>
    <p:sldId id="257" r:id="rId63"/>
    <p:sldId id="258" r:id="rId64"/>
    <p:sldId id="259" r:id="rId65"/>
    <p:sldId id="260" r:id="rId66"/>
    <p:sldId id="261" r:id="rId67"/>
    <p:sldId id="262" r:id="rId68"/>
    <p:sldId id="263" r:id="rId69"/>
    <p:sldId id="264" r:id="rId70"/>
    <p:sldId id="265" r:id="rId71"/>
    <p:sldId id="266" r:id="rId72"/>
    <p:sldId id="267" r:id="rId73"/>
    <p:sldId id="268" r:id="rId74"/>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DM Sans" charset="1" panose="00000000000000000000"/>
      <p:regular r:id="rId10"/>
    </p:embeddedFont>
    <p:embeddedFont>
      <p:font typeface="DM Sans Bold" charset="1" panose="00000000000000000000"/>
      <p:regular r:id="rId11"/>
    </p:embeddedFont>
    <p:embeddedFont>
      <p:font typeface="DM Sans Italics" charset="1" panose="00000000000000000000"/>
      <p:regular r:id="rId12"/>
    </p:embeddedFont>
    <p:embeddedFont>
      <p:font typeface="DM Sans Bold Italics" charset="1" panose="00000000000000000000"/>
      <p:regular r:id="rId13"/>
    </p:embeddedFont>
    <p:embeddedFont>
      <p:font typeface="Futura" charset="1" panose="020B0502020204020303"/>
      <p:regular r:id="rId14"/>
    </p:embeddedFont>
    <p:embeddedFont>
      <p:font typeface="Futura Bold" charset="1" panose="020B0702020204020203"/>
      <p:regular r:id="rId15"/>
    </p:embeddedFont>
    <p:embeddedFont>
      <p:font typeface="Futura Italics" charset="1" panose="020B0502020204090303"/>
      <p:regular r:id="rId16"/>
    </p:embeddedFont>
    <p:embeddedFont>
      <p:font typeface="Futura Bold Italics" charset="1" panose="020B0702020204090203"/>
      <p:regular r:id="rId17"/>
    </p:embeddedFont>
    <p:embeddedFont>
      <p:font typeface="Futura Light" charset="1" panose="020B0402020204020303"/>
      <p:regular r:id="rId18"/>
    </p:embeddedFont>
    <p:embeddedFont>
      <p:font typeface="Futura Light Italics" charset="1" panose="020B0402020204090303"/>
      <p:regular r:id="rId19"/>
    </p:embeddedFont>
    <p:embeddedFont>
      <p:font typeface="Futura Medium" charset="1" panose="020B0502020204020303"/>
      <p:regular r:id="rId20"/>
    </p:embeddedFont>
    <p:embeddedFont>
      <p:font typeface="Futura Medium Italics" charset="1" panose="020B0502020204090303"/>
      <p:regular r:id="rId21"/>
    </p:embeddedFont>
    <p:embeddedFont>
      <p:font typeface="Futura Ultra-Bold" charset="1" panose="020B0802020204020204"/>
      <p:regular r:id="rId22"/>
    </p:embeddedFont>
    <p:embeddedFont>
      <p:font typeface="Futura Ultra-Bold Italics" charset="1" panose="020B0802020204090204"/>
      <p:regular r:id="rId23"/>
    </p:embeddedFont>
    <p:embeddedFont>
      <p:font typeface="Canva Sans" charset="1" panose="020B0503030501040103"/>
      <p:regular r:id="rId24"/>
    </p:embeddedFont>
    <p:embeddedFont>
      <p:font typeface="Canva Sans Bold" charset="1" panose="020B0803030501040103"/>
      <p:regular r:id="rId25"/>
    </p:embeddedFont>
    <p:embeddedFont>
      <p:font typeface="Canva Sans Italics" charset="1" panose="020B0503030501040103"/>
      <p:regular r:id="rId26"/>
    </p:embeddedFont>
    <p:embeddedFont>
      <p:font typeface="Canva Sans Bold Italics" charset="1" panose="020B0803030501040103"/>
      <p:regular r:id="rId27"/>
    </p:embeddedFont>
    <p:embeddedFont>
      <p:font typeface="Canva Sans Medium" charset="1" panose="020B0603030501040103"/>
      <p:regular r:id="rId28"/>
    </p:embeddedFont>
    <p:embeddedFont>
      <p:font typeface="Canva Sans Medium Italics" charset="1" panose="020B0603030501040103"/>
      <p:regular r:id="rId29"/>
    </p:embeddedFont>
    <p:embeddedFont>
      <p:font typeface="Now" charset="1" panose="00000500000000000000"/>
      <p:regular r:id="rId30"/>
    </p:embeddedFont>
    <p:embeddedFont>
      <p:font typeface="Now Bold" charset="1" panose="00000800000000000000"/>
      <p:regular r:id="rId31"/>
    </p:embeddedFont>
    <p:embeddedFont>
      <p:font typeface="Now Thin" charset="1" panose="00000300000000000000"/>
      <p:regular r:id="rId32"/>
    </p:embeddedFont>
    <p:embeddedFont>
      <p:font typeface="Now Light" charset="1" panose="00000400000000000000"/>
      <p:regular r:id="rId33"/>
    </p:embeddedFont>
    <p:embeddedFont>
      <p:font typeface="Now Medium" charset="1" panose="00000600000000000000"/>
      <p:regular r:id="rId34"/>
    </p:embeddedFont>
    <p:embeddedFont>
      <p:font typeface="Now Heavy" charset="1" panose="00000A00000000000000"/>
      <p:regular r:id="rId35"/>
    </p:embeddedFont>
    <p:embeddedFont>
      <p:font typeface="Open Sans" charset="1" panose="020B0606030504020204"/>
      <p:regular r:id="rId36"/>
    </p:embeddedFont>
    <p:embeddedFont>
      <p:font typeface="Open Sans Bold" charset="1" panose="020B0806030504020204"/>
      <p:regular r:id="rId37"/>
    </p:embeddedFont>
    <p:embeddedFont>
      <p:font typeface="Open Sans Italics" charset="1" panose="020B0606030504020204"/>
      <p:regular r:id="rId38"/>
    </p:embeddedFont>
    <p:embeddedFont>
      <p:font typeface="Open Sans Bold Italics" charset="1" panose="020B0806030504020204"/>
      <p:regular r:id="rId39"/>
    </p:embeddedFont>
    <p:embeddedFont>
      <p:font typeface="Open Sans Light" charset="1" panose="020B0306030504020204"/>
      <p:regular r:id="rId40"/>
    </p:embeddedFont>
    <p:embeddedFont>
      <p:font typeface="Open Sans Light Italics" charset="1" panose="020B0306030504020204"/>
      <p:regular r:id="rId41"/>
    </p:embeddedFont>
    <p:embeddedFont>
      <p:font typeface="Open Sans Ultra-Bold" charset="1" panose="00000000000000000000"/>
      <p:regular r:id="rId42"/>
    </p:embeddedFont>
    <p:embeddedFont>
      <p:font typeface="Open Sans Ultra-Bold Italics" charset="1" panose="00000000000000000000"/>
      <p:regular r:id="rId43"/>
    </p:embeddedFont>
    <p:embeddedFont>
      <p:font typeface="Montserrat" charset="1" panose="00000500000000000000"/>
      <p:regular r:id="rId44"/>
    </p:embeddedFont>
    <p:embeddedFont>
      <p:font typeface="Montserrat Bold" charset="1" panose="00000800000000000000"/>
      <p:regular r:id="rId45"/>
    </p:embeddedFont>
    <p:embeddedFont>
      <p:font typeface="Montserrat Italics" charset="1" panose="00000500000000000000"/>
      <p:regular r:id="rId46"/>
    </p:embeddedFont>
    <p:embeddedFont>
      <p:font typeface="Montserrat Bold Italics" charset="1" panose="00000800000000000000"/>
      <p:regular r:id="rId47"/>
    </p:embeddedFont>
    <p:embeddedFont>
      <p:font typeface="Montserrat Thin" charset="1" panose="00000300000000000000"/>
      <p:regular r:id="rId48"/>
    </p:embeddedFont>
    <p:embeddedFont>
      <p:font typeface="Montserrat Thin Italics" charset="1" panose="00000300000000000000"/>
      <p:regular r:id="rId49"/>
    </p:embeddedFont>
    <p:embeddedFont>
      <p:font typeface="Montserrat Extra-Light" charset="1" panose="00000300000000000000"/>
      <p:regular r:id="rId50"/>
    </p:embeddedFont>
    <p:embeddedFont>
      <p:font typeface="Montserrat Extra-Light Italics" charset="1" panose="00000300000000000000"/>
      <p:regular r:id="rId51"/>
    </p:embeddedFont>
    <p:embeddedFont>
      <p:font typeface="Montserrat Light" charset="1" panose="00000400000000000000"/>
      <p:regular r:id="rId52"/>
    </p:embeddedFont>
    <p:embeddedFont>
      <p:font typeface="Montserrat Light Italics" charset="1" panose="00000400000000000000"/>
      <p:regular r:id="rId53"/>
    </p:embeddedFont>
    <p:embeddedFont>
      <p:font typeface="Montserrat Medium" charset="1" panose="00000600000000000000"/>
      <p:regular r:id="rId54"/>
    </p:embeddedFont>
    <p:embeddedFont>
      <p:font typeface="Montserrat Medium Italics" charset="1" panose="00000600000000000000"/>
      <p:regular r:id="rId55"/>
    </p:embeddedFont>
    <p:embeddedFont>
      <p:font typeface="Montserrat Semi-Bold" charset="1" panose="00000700000000000000"/>
      <p:regular r:id="rId56"/>
    </p:embeddedFont>
    <p:embeddedFont>
      <p:font typeface="Montserrat Semi-Bold Italics" charset="1" panose="00000700000000000000"/>
      <p:regular r:id="rId57"/>
    </p:embeddedFont>
    <p:embeddedFont>
      <p:font typeface="Montserrat Ultra-Bold" charset="1" panose="00000900000000000000"/>
      <p:regular r:id="rId58"/>
    </p:embeddedFont>
    <p:embeddedFont>
      <p:font typeface="Montserrat Ultra-Bold Italics" charset="1" panose="00000900000000000000"/>
      <p:regular r:id="rId59"/>
    </p:embeddedFont>
    <p:embeddedFont>
      <p:font typeface="Montserrat Heavy" charset="1" panose="00000A00000000000000"/>
      <p:regular r:id="rId60"/>
    </p:embeddedFont>
    <p:embeddedFont>
      <p:font typeface="Montserrat Heavy Italics" charset="1" panose="00000A00000000000000"/>
      <p:regular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fonts/font42.fntdata" Type="http://schemas.openxmlformats.org/officeDocument/2006/relationships/font"/><Relationship Id="rId43" Target="fonts/font43.fntdata" Type="http://schemas.openxmlformats.org/officeDocument/2006/relationships/font"/><Relationship Id="rId44" Target="fonts/font44.fntdata" Type="http://schemas.openxmlformats.org/officeDocument/2006/relationships/font"/><Relationship Id="rId45" Target="fonts/font45.fntdata" Type="http://schemas.openxmlformats.org/officeDocument/2006/relationships/font"/><Relationship Id="rId46" Target="fonts/font46.fntdata" Type="http://schemas.openxmlformats.org/officeDocument/2006/relationships/font"/><Relationship Id="rId47" Target="fonts/font47.fntdata" Type="http://schemas.openxmlformats.org/officeDocument/2006/relationships/font"/><Relationship Id="rId48" Target="fonts/font48.fntdata" Type="http://schemas.openxmlformats.org/officeDocument/2006/relationships/font"/><Relationship Id="rId49" Target="fonts/font49.fntdata" Type="http://schemas.openxmlformats.org/officeDocument/2006/relationships/font"/><Relationship Id="rId5" Target="tableStyles.xml" Type="http://schemas.openxmlformats.org/officeDocument/2006/relationships/tableStyles"/><Relationship Id="rId50" Target="fonts/font50.fntdata" Type="http://schemas.openxmlformats.org/officeDocument/2006/relationships/font"/><Relationship Id="rId51" Target="fonts/font51.fntdata" Type="http://schemas.openxmlformats.org/officeDocument/2006/relationships/font"/><Relationship Id="rId52" Target="fonts/font52.fntdata" Type="http://schemas.openxmlformats.org/officeDocument/2006/relationships/font"/><Relationship Id="rId53" Target="fonts/font53.fntdata" Type="http://schemas.openxmlformats.org/officeDocument/2006/relationships/font"/><Relationship Id="rId54" Target="fonts/font54.fntdata" Type="http://schemas.openxmlformats.org/officeDocument/2006/relationships/font"/><Relationship Id="rId55" Target="fonts/font55.fntdata" Type="http://schemas.openxmlformats.org/officeDocument/2006/relationships/font"/><Relationship Id="rId56" Target="fonts/font56.fntdata" Type="http://schemas.openxmlformats.org/officeDocument/2006/relationships/font"/><Relationship Id="rId57" Target="fonts/font57.fntdata" Type="http://schemas.openxmlformats.org/officeDocument/2006/relationships/font"/><Relationship Id="rId58" Target="fonts/font58.fntdata" Type="http://schemas.openxmlformats.org/officeDocument/2006/relationships/font"/><Relationship Id="rId59" Target="fonts/font59.fntdata" Type="http://schemas.openxmlformats.org/officeDocument/2006/relationships/font"/><Relationship Id="rId6" Target="fonts/font6.fntdata" Type="http://schemas.openxmlformats.org/officeDocument/2006/relationships/font"/><Relationship Id="rId60" Target="fonts/font60.fntdata" Type="http://schemas.openxmlformats.org/officeDocument/2006/relationships/font"/><Relationship Id="rId61" Target="fonts/font61.fntdata" Type="http://schemas.openxmlformats.org/officeDocument/2006/relationships/font"/><Relationship Id="rId62" Target="slides/slide1.xml" Type="http://schemas.openxmlformats.org/officeDocument/2006/relationships/slide"/><Relationship Id="rId63" Target="slides/slide2.xml" Type="http://schemas.openxmlformats.org/officeDocument/2006/relationships/slide"/><Relationship Id="rId64" Target="slides/slide3.xml" Type="http://schemas.openxmlformats.org/officeDocument/2006/relationships/slide"/><Relationship Id="rId65" Target="slides/slide4.xml" Type="http://schemas.openxmlformats.org/officeDocument/2006/relationships/slide"/><Relationship Id="rId66" Target="slides/slide5.xml" Type="http://schemas.openxmlformats.org/officeDocument/2006/relationships/slide"/><Relationship Id="rId67" Target="slides/slide6.xml" Type="http://schemas.openxmlformats.org/officeDocument/2006/relationships/slide"/><Relationship Id="rId68" Target="slides/slide7.xml" Type="http://schemas.openxmlformats.org/officeDocument/2006/relationships/slide"/><Relationship Id="rId69" Target="slides/slide8.xml" Type="http://schemas.openxmlformats.org/officeDocument/2006/relationships/slide"/><Relationship Id="rId7" Target="fonts/font7.fntdata" Type="http://schemas.openxmlformats.org/officeDocument/2006/relationships/font"/><Relationship Id="rId70" Target="slides/slide9.xml" Type="http://schemas.openxmlformats.org/officeDocument/2006/relationships/slide"/><Relationship Id="rId71" Target="slides/slide10.xml" Type="http://schemas.openxmlformats.org/officeDocument/2006/relationships/slide"/><Relationship Id="rId72" Target="slides/slide11.xml" Type="http://schemas.openxmlformats.org/officeDocument/2006/relationships/slide"/><Relationship Id="rId73" Target="slides/slide12.xml" Type="http://schemas.openxmlformats.org/officeDocument/2006/relationships/slide"/><Relationship Id="rId74" Target="slides/slide13.xml" Type="http://schemas.openxmlformats.org/officeDocument/2006/relationships/slide"/><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12" Target="../media/image11.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9.png" Type="http://schemas.openxmlformats.org/officeDocument/2006/relationships/image"/><Relationship Id="rId11" Target="../media/image20.svg" Type="http://schemas.openxmlformats.org/officeDocument/2006/relationships/image"/><Relationship Id="rId12" Target="../media/image3.png" Type="http://schemas.openxmlformats.org/officeDocument/2006/relationships/image"/><Relationship Id="rId13" Target="../media/image7.png" Type="http://schemas.openxmlformats.org/officeDocument/2006/relationships/image"/><Relationship Id="rId2" Target="../media/image1.jpeg" Type="http://schemas.openxmlformats.org/officeDocument/2006/relationships/image"/><Relationship Id="rId3" Target="../media/image12.pn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24.png" Type="http://schemas.openxmlformats.org/officeDocument/2006/relationships/image"/><Relationship Id="rId11" Target="../media/image25.png" Type="http://schemas.openxmlformats.org/officeDocument/2006/relationships/image"/><Relationship Id="rId12" Target="../media/image26.svg" Type="http://schemas.openxmlformats.org/officeDocument/2006/relationships/image"/><Relationship Id="rId13" Target="../media/image3.png" Type="http://schemas.openxmlformats.org/officeDocument/2006/relationships/image"/><Relationship Id="rId14" Target="../media/image7.png" Type="http://schemas.openxmlformats.org/officeDocument/2006/relationships/image"/><Relationship Id="rId2" Target="../media/image1.jpeg" Type="http://schemas.openxmlformats.org/officeDocument/2006/relationships/image"/><Relationship Id="rId3" Target="../media/image13.png" Type="http://schemas.openxmlformats.org/officeDocument/2006/relationships/image"/><Relationship Id="rId4" Target="../media/image14.svg" Type="http://schemas.openxmlformats.org/officeDocument/2006/relationships/image"/><Relationship Id="rId5" Target="../media/image21.pn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 Id="rId8" Target="../media/image22.png" Type="http://schemas.openxmlformats.org/officeDocument/2006/relationships/image"/><Relationship Id="rId9" Target="../media/image23.sv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31.svg" Type="http://schemas.openxmlformats.org/officeDocument/2006/relationships/image"/><Relationship Id="rId11" Target="../media/image7.png" Type="http://schemas.openxmlformats.org/officeDocument/2006/relationships/image"/><Relationship Id="rId12" Target="../media/image13.png" Type="http://schemas.openxmlformats.org/officeDocument/2006/relationships/image"/><Relationship Id="rId13" Target="../media/image14.svg" Type="http://schemas.openxmlformats.org/officeDocument/2006/relationships/image"/><Relationship Id="rId2" Target="../media/image1.jpeg" Type="http://schemas.openxmlformats.org/officeDocument/2006/relationships/image"/><Relationship Id="rId3" Target="../media/image12.png" Type="http://schemas.openxmlformats.org/officeDocument/2006/relationships/image"/><Relationship Id="rId4" Target="../media/image27.jpe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28.png" Type="http://schemas.openxmlformats.org/officeDocument/2006/relationships/image"/><Relationship Id="rId8" Target="../media/image29.svg" Type="http://schemas.openxmlformats.org/officeDocument/2006/relationships/image"/><Relationship Id="rId9" Target="../media/image30.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3.png" Type="http://schemas.openxmlformats.org/officeDocument/2006/relationships/image"/><Relationship Id="rId4" Target="../media/image14.svg" Type="http://schemas.openxmlformats.org/officeDocument/2006/relationships/image"/><Relationship Id="rId5" Target="../media/image3.png" Type="http://schemas.openxmlformats.org/officeDocument/2006/relationships/image"/><Relationship Id="rId6" Target="../media/image7.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36.png" Type="http://schemas.openxmlformats.org/officeDocument/2006/relationships/image"/><Relationship Id="rId11" Target="../media/image37.svg" Type="http://schemas.openxmlformats.org/officeDocument/2006/relationships/image"/><Relationship Id="rId12" Target="../media/image38.png" Type="http://schemas.openxmlformats.org/officeDocument/2006/relationships/image"/><Relationship Id="rId13" Target="../media/image39.svg" Type="http://schemas.openxmlformats.org/officeDocument/2006/relationships/image"/><Relationship Id="rId14" Target="../media/image40.png" Type="http://schemas.openxmlformats.org/officeDocument/2006/relationships/image"/><Relationship Id="rId15" Target="../media/image41.svg" Type="http://schemas.openxmlformats.org/officeDocument/2006/relationships/image"/><Relationship Id="rId16" Target="../media/image42.png" Type="http://schemas.openxmlformats.org/officeDocument/2006/relationships/image"/><Relationship Id="rId17" Target="../media/image43.svg" Type="http://schemas.openxmlformats.org/officeDocument/2006/relationships/image"/><Relationship Id="rId18" Target="https://forms.gle/Y94sB459n8ALRetk6" TargetMode="External" Type="http://schemas.openxmlformats.org/officeDocument/2006/relationships/hyperlink"/><Relationship Id="rId19" Target="../media/image7.png" Type="http://schemas.openxmlformats.org/officeDocument/2006/relationships/image"/><Relationship Id="rId2" Target="../media/image1.jpeg" Type="http://schemas.openxmlformats.org/officeDocument/2006/relationships/image"/><Relationship Id="rId3" Target="../media/image32.png" Type="http://schemas.openxmlformats.org/officeDocument/2006/relationships/image"/><Relationship Id="rId4" Target="../media/image33.jpeg" Type="http://schemas.openxmlformats.org/officeDocument/2006/relationships/image"/><Relationship Id="rId5" Target="../media/image3.pn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34.png" Type="http://schemas.openxmlformats.org/officeDocument/2006/relationships/image"/><Relationship Id="rId9" Target="../media/image35.sv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7.png" Type="http://schemas.openxmlformats.org/officeDocument/2006/relationships/image"/><Relationship Id="rId2" Target="../media/image1.jpeg" Type="http://schemas.openxmlformats.org/officeDocument/2006/relationships/image"/><Relationship Id="rId3" Target="../media/image21.png" Type="http://schemas.openxmlformats.org/officeDocument/2006/relationships/image"/><Relationship Id="rId4" Target="../media/image8.png" Type="http://schemas.openxmlformats.org/officeDocument/2006/relationships/image"/><Relationship Id="rId5" Target="../media/image9.png" Type="http://schemas.openxmlformats.org/officeDocument/2006/relationships/image"/><Relationship Id="rId6" Target="../media/image44.png" Type="http://schemas.openxmlformats.org/officeDocument/2006/relationships/image"/><Relationship Id="rId7" Target="../media/image45.svg" Type="http://schemas.openxmlformats.org/officeDocument/2006/relationships/image"/><Relationship Id="rId8" Target="../media/image46.png" Type="http://schemas.openxmlformats.org/officeDocument/2006/relationships/image"/><Relationship Id="rId9" Target="../media/image47.sv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50.png" Type="http://schemas.openxmlformats.org/officeDocument/2006/relationships/image"/><Relationship Id="rId11" Target="../media/image51.svg" Type="http://schemas.openxmlformats.org/officeDocument/2006/relationships/image"/><Relationship Id="rId2" Target="../media/image1.jpeg" Type="http://schemas.openxmlformats.org/officeDocument/2006/relationships/image"/><Relationship Id="rId3" Target="../media/image3.png" Type="http://schemas.openxmlformats.org/officeDocument/2006/relationships/image"/><Relationship Id="rId4" Target="https://www.theatp.uk" TargetMode="External" Type="http://schemas.openxmlformats.org/officeDocument/2006/relationships/hyperlink"/><Relationship Id="rId5" Target="../media/image12.png" Type="http://schemas.openxmlformats.org/officeDocument/2006/relationships/image"/><Relationship Id="rId6" Target="../media/image7.png" Type="http://schemas.openxmlformats.org/officeDocument/2006/relationships/image"/><Relationship Id="rId7" Target="../media/image10.png" Type="http://schemas.openxmlformats.org/officeDocument/2006/relationships/image"/><Relationship Id="rId8" Target="../media/image48.png" Type="http://schemas.openxmlformats.org/officeDocument/2006/relationships/image"/><Relationship Id="rId9" Target="../media/image49.sv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7.png" Type="http://schemas.openxmlformats.org/officeDocument/2006/relationships/image"/><Relationship Id="rId4" Target="../media/image52.png" Type="http://schemas.openxmlformats.org/officeDocument/2006/relationships/image"/><Relationship Id="rId5" Target="../media/image53.sv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61.svg" Type="http://schemas.openxmlformats.org/officeDocument/2006/relationships/image"/><Relationship Id="rId11" Target="../media/image62.png" Type="http://schemas.openxmlformats.org/officeDocument/2006/relationships/image"/><Relationship Id="rId12" Target="../media/image63.svg" Type="http://schemas.openxmlformats.org/officeDocument/2006/relationships/image"/><Relationship Id="rId13" Target="../media/image64.png" Type="http://schemas.openxmlformats.org/officeDocument/2006/relationships/image"/><Relationship Id="rId14" Target="../media/image65.svg" Type="http://schemas.openxmlformats.org/officeDocument/2006/relationships/image"/><Relationship Id="rId15" Target="../media/image66.png" Type="http://schemas.openxmlformats.org/officeDocument/2006/relationships/image"/><Relationship Id="rId16" Target="../media/image67.svg" Type="http://schemas.openxmlformats.org/officeDocument/2006/relationships/image"/><Relationship Id="rId17" Target="https://www.canva.com/design/DAFuzyeNZak/0S9xMajMiDjTNJdO90cazw/edit" TargetMode="External" Type="http://schemas.openxmlformats.org/officeDocument/2006/relationships/hyperlink"/><Relationship Id="rId18" Target="../media/image68.png" Type="http://schemas.openxmlformats.org/officeDocument/2006/relationships/image"/><Relationship Id="rId19" Target="../media/image69.svg" Type="http://schemas.openxmlformats.org/officeDocument/2006/relationships/image"/><Relationship Id="rId2" Target="../media/image1.jpeg" Type="http://schemas.openxmlformats.org/officeDocument/2006/relationships/image"/><Relationship Id="rId20" Target="../media/image6.png" Type="http://schemas.openxmlformats.org/officeDocument/2006/relationships/image"/><Relationship Id="rId3" Target="../media/image54.png" Type="http://schemas.openxmlformats.org/officeDocument/2006/relationships/image"/><Relationship Id="rId4" Target="../media/image55.svg" Type="http://schemas.openxmlformats.org/officeDocument/2006/relationships/image"/><Relationship Id="rId5" Target="../media/image56.png" Type="http://schemas.openxmlformats.org/officeDocument/2006/relationships/image"/><Relationship Id="rId6" Target="../media/image57.svg" Type="http://schemas.openxmlformats.org/officeDocument/2006/relationships/image"/><Relationship Id="rId7" Target="../media/image58.png" Type="http://schemas.openxmlformats.org/officeDocument/2006/relationships/image"/><Relationship Id="rId8" Target="../media/image59.svg" Type="http://schemas.openxmlformats.org/officeDocument/2006/relationships/image"/><Relationship Id="rId9" Target="../media/image60.pn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4.png" Type="http://schemas.openxmlformats.org/officeDocument/2006/relationships/image"/><Relationship Id="rId3" Target="../media/image65.svg" Type="http://schemas.openxmlformats.org/officeDocument/2006/relationships/image"/><Relationship Id="rId4" Target="../media/image62.png" Type="http://schemas.openxmlformats.org/officeDocument/2006/relationships/image"/><Relationship Id="rId5" Target="../media/image63.svg" Type="http://schemas.openxmlformats.org/officeDocument/2006/relationships/image"/><Relationship Id="rId6" Target="../media/image70.png" Type="http://schemas.openxmlformats.org/officeDocument/2006/relationships/image"/><Relationship Id="rId7" Target="../media/image71.pn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 Id="rId10" Target="https://apastyle.apa.org/blog/how-to-cite-chatgpt" TargetMode="External" Type="http://schemas.openxmlformats.org/officeDocument/2006/relationships/hyperlink"/><Relationship Id="rId11" Target="../media/image7.png" Type="http://schemas.openxmlformats.org/officeDocument/2006/relationships/image"/><Relationship Id="rId2" Target="../media/image62.png" Type="http://schemas.openxmlformats.org/officeDocument/2006/relationships/image"/><Relationship Id="rId3" Target="../media/image63.svg" Type="http://schemas.openxmlformats.org/officeDocument/2006/relationships/image"/><Relationship Id="rId4" Target="../media/image6.png" Type="http://schemas.openxmlformats.org/officeDocument/2006/relationships/image"/><Relationship Id="rId5" Target="../media/image72.jpeg" Type="http://schemas.openxmlformats.org/officeDocument/2006/relationships/image"/><Relationship Id="rId6" Target="../media/image73.png" Type="http://schemas.openxmlformats.org/officeDocument/2006/relationships/image"/><Relationship Id="rId7" Target="../media/image74.svg" Type="http://schemas.openxmlformats.org/officeDocument/2006/relationships/image"/><Relationship Id="rId8" Target="../media/image64.png" Type="http://schemas.openxmlformats.org/officeDocument/2006/relationships/image"/><Relationship Id="rId9" Target="../media/image65.svg" Type="http://schemas.openxmlformats.org/officeDocument/2006/relationships/image"/></Relationships>
</file>

<file path=ppt/slides/_rels/slide13.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77.png" Type="http://schemas.openxmlformats.org/officeDocument/2006/relationships/image"/><Relationship Id="rId11" Target="../media/image78.svg" Type="http://schemas.openxmlformats.org/officeDocument/2006/relationships/image"/><Relationship Id="rId12" Target="../media/image79.png" Type="http://schemas.openxmlformats.org/officeDocument/2006/relationships/image"/><Relationship Id="rId13" Target="../media/image80.svg" Type="http://schemas.openxmlformats.org/officeDocument/2006/relationships/image"/><Relationship Id="rId14" Target="../media/image81.png" Type="http://schemas.openxmlformats.org/officeDocument/2006/relationships/image"/><Relationship Id="rId15" Target="../media/image82.svg" Type="http://schemas.openxmlformats.org/officeDocument/2006/relationships/image"/><Relationship Id="rId16" Target="../media/image83.png" Type="http://schemas.openxmlformats.org/officeDocument/2006/relationships/image"/><Relationship Id="rId17" Target="../media/image84.png" Type="http://schemas.openxmlformats.org/officeDocument/2006/relationships/image"/><Relationship Id="rId18" Target="../media/image85.svg" Type="http://schemas.openxmlformats.org/officeDocument/2006/relationships/image"/><Relationship Id="rId19" Target="../media/image86.png" Type="http://schemas.openxmlformats.org/officeDocument/2006/relationships/image"/><Relationship Id="rId2" Target="../media/image1.jpeg" Type="http://schemas.openxmlformats.org/officeDocument/2006/relationships/image"/><Relationship Id="rId20" Target="../media/image87.svg" Type="http://schemas.openxmlformats.org/officeDocument/2006/relationships/image"/><Relationship Id="rId21" Target="../media/image11.jpeg" Type="http://schemas.openxmlformats.org/officeDocument/2006/relationships/image"/><Relationship Id="rId22" Target="../media/image7.png" Type="http://schemas.openxmlformats.org/officeDocument/2006/relationships/image"/><Relationship Id="rId3" Target="../media/image62.png" Type="http://schemas.openxmlformats.org/officeDocument/2006/relationships/image"/><Relationship Id="rId4" Target="../media/image63.svg" Type="http://schemas.openxmlformats.org/officeDocument/2006/relationships/image"/><Relationship Id="rId5" Target="../media/image2.png" Type="http://schemas.openxmlformats.org/officeDocument/2006/relationships/image"/><Relationship Id="rId6" Target="../media/image64.png" Type="http://schemas.openxmlformats.org/officeDocument/2006/relationships/image"/><Relationship Id="rId7" Target="../media/image65.svg" Type="http://schemas.openxmlformats.org/officeDocument/2006/relationships/image"/><Relationship Id="rId8" Target="../media/image75.png" Type="http://schemas.openxmlformats.org/officeDocument/2006/relationships/image"/><Relationship Id="rId9" Target="../media/image76.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sp>
        <p:nvSpPr>
          <p:cNvPr name="Freeform 3" id="3"/>
          <p:cNvSpPr/>
          <p:nvPr/>
        </p:nvSpPr>
        <p:spPr>
          <a:xfrm flipH="false" flipV="false" rot="1748409">
            <a:off x="-1871927" y="7973496"/>
            <a:ext cx="6755091" cy="6130246"/>
          </a:xfrm>
          <a:custGeom>
            <a:avLst/>
            <a:gdLst/>
            <a:ahLst/>
            <a:cxnLst/>
            <a:rect r="r" b="b" t="t" l="l"/>
            <a:pathLst>
              <a:path h="6130246" w="6755091">
                <a:moveTo>
                  <a:pt x="0" y="0"/>
                </a:moveTo>
                <a:lnTo>
                  <a:pt x="6755092" y="0"/>
                </a:lnTo>
                <a:lnTo>
                  <a:pt x="6755092" y="6130246"/>
                </a:lnTo>
                <a:lnTo>
                  <a:pt x="0" y="6130246"/>
                </a:lnTo>
                <a:lnTo>
                  <a:pt x="0" y="0"/>
                </a:lnTo>
                <a:close/>
              </a:path>
            </a:pathLst>
          </a:custGeom>
          <a:blipFill>
            <a:blip r:embed="rId3"/>
            <a:stretch>
              <a:fillRect l="0" t="0" r="0" b="0"/>
            </a:stretch>
          </a:blipFill>
        </p:spPr>
      </p:sp>
      <p:sp>
        <p:nvSpPr>
          <p:cNvPr name="Freeform 4" id="4"/>
          <p:cNvSpPr/>
          <p:nvPr/>
        </p:nvSpPr>
        <p:spPr>
          <a:xfrm flipH="false" flipV="false" rot="0">
            <a:off x="8540982" y="1028700"/>
            <a:ext cx="2642190" cy="2682609"/>
          </a:xfrm>
          <a:custGeom>
            <a:avLst/>
            <a:gdLst/>
            <a:ahLst/>
            <a:cxnLst/>
            <a:rect r="r" b="b" t="t" l="l"/>
            <a:pathLst>
              <a:path h="2682609" w="2642190">
                <a:moveTo>
                  <a:pt x="0" y="0"/>
                </a:moveTo>
                <a:lnTo>
                  <a:pt x="2642190" y="0"/>
                </a:lnTo>
                <a:lnTo>
                  <a:pt x="2642190" y="2682609"/>
                </a:lnTo>
                <a:lnTo>
                  <a:pt x="0" y="2682609"/>
                </a:lnTo>
                <a:lnTo>
                  <a:pt x="0" y="0"/>
                </a:lnTo>
                <a:close/>
              </a:path>
            </a:pathLst>
          </a:custGeom>
          <a:blipFill>
            <a:blip r:embed="rId4"/>
            <a:stretch>
              <a:fillRect l="0" t="0" r="0" b="0"/>
            </a:stretch>
          </a:blipFill>
        </p:spPr>
      </p:sp>
      <p:sp>
        <p:nvSpPr>
          <p:cNvPr name="Freeform 5" id="5"/>
          <p:cNvSpPr/>
          <p:nvPr/>
        </p:nvSpPr>
        <p:spPr>
          <a:xfrm flipH="false" flipV="false" rot="2223819">
            <a:off x="10214960" y="-5715833"/>
            <a:ext cx="12596877" cy="11431666"/>
          </a:xfrm>
          <a:custGeom>
            <a:avLst/>
            <a:gdLst/>
            <a:ahLst/>
            <a:cxnLst/>
            <a:rect r="r" b="b" t="t" l="l"/>
            <a:pathLst>
              <a:path h="11431666" w="12596877">
                <a:moveTo>
                  <a:pt x="0" y="0"/>
                </a:moveTo>
                <a:lnTo>
                  <a:pt x="12596877" y="0"/>
                </a:lnTo>
                <a:lnTo>
                  <a:pt x="12596877" y="11431666"/>
                </a:lnTo>
                <a:lnTo>
                  <a:pt x="0" y="11431666"/>
                </a:lnTo>
                <a:lnTo>
                  <a:pt x="0" y="0"/>
                </a:lnTo>
                <a:close/>
              </a:path>
            </a:pathLst>
          </a:custGeom>
          <a:blipFill>
            <a:blip r:embed="rId3"/>
            <a:stretch>
              <a:fillRect l="0" t="0" r="0" b="0"/>
            </a:stretch>
          </a:blipFill>
        </p:spPr>
      </p:sp>
      <p:sp>
        <p:nvSpPr>
          <p:cNvPr name="Freeform 6" id="6"/>
          <p:cNvSpPr/>
          <p:nvPr/>
        </p:nvSpPr>
        <p:spPr>
          <a:xfrm flipH="false" flipV="false" rot="0">
            <a:off x="9501201" y="4164197"/>
            <a:ext cx="5489534" cy="5573510"/>
          </a:xfrm>
          <a:custGeom>
            <a:avLst/>
            <a:gdLst/>
            <a:ahLst/>
            <a:cxnLst/>
            <a:rect r="r" b="b" t="t" l="l"/>
            <a:pathLst>
              <a:path h="5573510" w="5489534">
                <a:moveTo>
                  <a:pt x="0" y="0"/>
                </a:moveTo>
                <a:lnTo>
                  <a:pt x="5489534" y="0"/>
                </a:lnTo>
                <a:lnTo>
                  <a:pt x="5489534" y="5573510"/>
                </a:lnTo>
                <a:lnTo>
                  <a:pt x="0" y="5573510"/>
                </a:lnTo>
                <a:lnTo>
                  <a:pt x="0" y="0"/>
                </a:lnTo>
                <a:close/>
              </a:path>
            </a:pathLst>
          </a:custGeom>
          <a:blipFill>
            <a:blip r:embed="rId4"/>
            <a:stretch>
              <a:fillRect l="0" t="0" r="0" b="0"/>
            </a:stretch>
          </a:blipFill>
        </p:spPr>
      </p:sp>
      <p:sp>
        <p:nvSpPr>
          <p:cNvPr name="TextBox 7" id="7"/>
          <p:cNvSpPr txBox="true"/>
          <p:nvPr/>
        </p:nvSpPr>
        <p:spPr>
          <a:xfrm rot="0">
            <a:off x="1314890" y="3307084"/>
            <a:ext cx="10220131" cy="3117215"/>
          </a:xfrm>
          <a:prstGeom prst="rect">
            <a:avLst/>
          </a:prstGeom>
        </p:spPr>
        <p:txBody>
          <a:bodyPr anchor="t" rtlCol="false" tIns="0" lIns="0" bIns="0" rIns="0">
            <a:spAutoFit/>
          </a:bodyPr>
          <a:lstStyle/>
          <a:p>
            <a:pPr>
              <a:lnSpc>
                <a:spcPts val="12330"/>
              </a:lnSpc>
            </a:pPr>
            <a:r>
              <a:rPr lang="en-US" sz="9000">
                <a:solidFill>
                  <a:srgbClr val="C1FF72"/>
                </a:solidFill>
                <a:latin typeface="Now Bold"/>
              </a:rPr>
              <a:t>ESSAY WRITING COMPETITION</a:t>
            </a:r>
          </a:p>
        </p:txBody>
      </p:sp>
      <p:sp>
        <p:nvSpPr>
          <p:cNvPr name="Freeform 8" id="8"/>
          <p:cNvSpPr/>
          <p:nvPr/>
        </p:nvSpPr>
        <p:spPr>
          <a:xfrm flipH="false" flipV="false" rot="0">
            <a:off x="-1028700" y="-1435399"/>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5">
              <a:alphaModFix amt="67000"/>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8194833">
            <a:off x="14482979" y="8370874"/>
            <a:ext cx="5020066" cy="5020066"/>
          </a:xfrm>
          <a:custGeom>
            <a:avLst/>
            <a:gdLst/>
            <a:ahLst/>
            <a:cxnLst/>
            <a:rect r="r" b="b" t="t" l="l"/>
            <a:pathLst>
              <a:path h="5020066" w="5020066">
                <a:moveTo>
                  <a:pt x="0" y="0"/>
                </a:moveTo>
                <a:lnTo>
                  <a:pt x="5020067" y="0"/>
                </a:lnTo>
                <a:lnTo>
                  <a:pt x="5020067" y="5020066"/>
                </a:lnTo>
                <a:lnTo>
                  <a:pt x="0" y="5020066"/>
                </a:lnTo>
                <a:lnTo>
                  <a:pt x="0" y="0"/>
                </a:lnTo>
                <a:close/>
              </a:path>
            </a:pathLst>
          </a:custGeom>
          <a:blipFill>
            <a:blip r:embed="rId5">
              <a:alphaModFix amt="67000"/>
              <a:extLst>
                <a:ext uri="{96DAC541-7B7A-43D3-8B79-37D633B846F1}">
                  <asvg:svgBlip xmlns:asvg="http://schemas.microsoft.com/office/drawing/2016/SVG/main" r:embed="rId6"/>
                </a:ext>
              </a:extLst>
            </a:blip>
            <a:stretch>
              <a:fillRect l="0" t="0" r="0" b="0"/>
            </a:stretch>
          </a:blipFill>
        </p:spPr>
      </p:sp>
      <p:sp>
        <p:nvSpPr>
          <p:cNvPr name="TextBox 10" id="10"/>
          <p:cNvSpPr txBox="true"/>
          <p:nvPr/>
        </p:nvSpPr>
        <p:spPr>
          <a:xfrm rot="0">
            <a:off x="1505619" y="6561364"/>
            <a:ext cx="7827699" cy="435778"/>
          </a:xfrm>
          <a:prstGeom prst="rect">
            <a:avLst/>
          </a:prstGeom>
        </p:spPr>
        <p:txBody>
          <a:bodyPr anchor="t" rtlCol="false" tIns="0" lIns="0" bIns="0" rIns="0">
            <a:spAutoFit/>
          </a:bodyPr>
          <a:lstStyle/>
          <a:p>
            <a:pPr algn="l" marL="0" indent="0" lvl="0">
              <a:lnSpc>
                <a:spcPts val="3583"/>
              </a:lnSpc>
              <a:spcBef>
                <a:spcPct val="0"/>
              </a:spcBef>
            </a:pPr>
            <a:r>
              <a:rPr lang="en-US" sz="2913">
                <a:solidFill>
                  <a:srgbClr val="FFFAEB"/>
                </a:solidFill>
                <a:latin typeface="DM Sans Italics"/>
              </a:rPr>
              <a:t>Presented by: Mandy Wood</a:t>
            </a:r>
          </a:p>
        </p:txBody>
      </p:sp>
      <p:sp>
        <p:nvSpPr>
          <p:cNvPr name="Freeform 11" id="11"/>
          <p:cNvSpPr/>
          <p:nvPr/>
        </p:nvSpPr>
        <p:spPr>
          <a:xfrm flipH="false" flipV="false" rot="0">
            <a:off x="-567784" y="523790"/>
            <a:ext cx="2379984" cy="2416392"/>
          </a:xfrm>
          <a:custGeom>
            <a:avLst/>
            <a:gdLst/>
            <a:ahLst/>
            <a:cxnLst/>
            <a:rect r="r" b="b" t="t" l="l"/>
            <a:pathLst>
              <a:path h="2416392" w="2379984">
                <a:moveTo>
                  <a:pt x="0" y="0"/>
                </a:moveTo>
                <a:lnTo>
                  <a:pt x="2379984" y="0"/>
                </a:lnTo>
                <a:lnTo>
                  <a:pt x="2379984" y="2416392"/>
                </a:lnTo>
                <a:lnTo>
                  <a:pt x="0" y="2416392"/>
                </a:lnTo>
                <a:lnTo>
                  <a:pt x="0" y="0"/>
                </a:lnTo>
                <a:close/>
              </a:path>
            </a:pathLst>
          </a:custGeom>
          <a:blipFill>
            <a:blip r:embed="rId4"/>
            <a:stretch>
              <a:fillRect l="0" t="0" r="0" b="0"/>
            </a:stretch>
          </a:blipFill>
        </p:spPr>
      </p:sp>
      <p:sp>
        <p:nvSpPr>
          <p:cNvPr name="Freeform 12" id="12"/>
          <p:cNvSpPr/>
          <p:nvPr/>
        </p:nvSpPr>
        <p:spPr>
          <a:xfrm flipH="false" flipV="false" rot="0">
            <a:off x="4087353" y="-1365551"/>
            <a:ext cx="3721749" cy="3778682"/>
          </a:xfrm>
          <a:custGeom>
            <a:avLst/>
            <a:gdLst/>
            <a:ahLst/>
            <a:cxnLst/>
            <a:rect r="r" b="b" t="t" l="l"/>
            <a:pathLst>
              <a:path h="3778682" w="3721749">
                <a:moveTo>
                  <a:pt x="0" y="0"/>
                </a:moveTo>
                <a:lnTo>
                  <a:pt x="3721749" y="0"/>
                </a:lnTo>
                <a:lnTo>
                  <a:pt x="3721749" y="3778682"/>
                </a:lnTo>
                <a:lnTo>
                  <a:pt x="0" y="3778682"/>
                </a:lnTo>
                <a:lnTo>
                  <a:pt x="0" y="0"/>
                </a:lnTo>
                <a:close/>
              </a:path>
            </a:pathLst>
          </a:custGeom>
          <a:blipFill>
            <a:blip r:embed="rId4"/>
            <a:stretch>
              <a:fillRect l="0" t="0" r="0" b="0"/>
            </a:stretch>
          </a:blipFill>
        </p:spPr>
      </p:sp>
      <p:sp>
        <p:nvSpPr>
          <p:cNvPr name="Freeform 13" id="13"/>
          <p:cNvSpPr/>
          <p:nvPr/>
        </p:nvSpPr>
        <p:spPr>
          <a:xfrm flipH="false" flipV="false" rot="0">
            <a:off x="4532323" y="8688412"/>
            <a:ext cx="2966601" cy="3011982"/>
          </a:xfrm>
          <a:custGeom>
            <a:avLst/>
            <a:gdLst/>
            <a:ahLst/>
            <a:cxnLst/>
            <a:rect r="r" b="b" t="t" l="l"/>
            <a:pathLst>
              <a:path h="3011982" w="2966601">
                <a:moveTo>
                  <a:pt x="0" y="0"/>
                </a:moveTo>
                <a:lnTo>
                  <a:pt x="2966601" y="0"/>
                </a:lnTo>
                <a:lnTo>
                  <a:pt x="2966601" y="3011982"/>
                </a:lnTo>
                <a:lnTo>
                  <a:pt x="0" y="3011982"/>
                </a:lnTo>
                <a:lnTo>
                  <a:pt x="0" y="0"/>
                </a:lnTo>
                <a:close/>
              </a:path>
            </a:pathLst>
          </a:custGeom>
          <a:blipFill>
            <a:blip r:embed="rId4"/>
            <a:stretch>
              <a:fillRect l="0" t="0" r="0" b="0"/>
            </a:stretch>
          </a:blipFill>
        </p:spPr>
      </p:sp>
      <p:sp>
        <p:nvSpPr>
          <p:cNvPr name="Freeform 14" id="14"/>
          <p:cNvSpPr/>
          <p:nvPr/>
        </p:nvSpPr>
        <p:spPr>
          <a:xfrm flipH="false" flipV="false" rot="0">
            <a:off x="12930665" y="764845"/>
            <a:ext cx="4654874" cy="4637418"/>
          </a:xfrm>
          <a:custGeom>
            <a:avLst/>
            <a:gdLst/>
            <a:ahLst/>
            <a:cxnLst/>
            <a:rect r="r" b="b" t="t" l="l"/>
            <a:pathLst>
              <a:path h="4637418" w="4654874">
                <a:moveTo>
                  <a:pt x="0" y="0"/>
                </a:moveTo>
                <a:lnTo>
                  <a:pt x="4654875" y="0"/>
                </a:lnTo>
                <a:lnTo>
                  <a:pt x="4654875" y="4637418"/>
                </a:lnTo>
                <a:lnTo>
                  <a:pt x="0" y="4637418"/>
                </a:lnTo>
                <a:lnTo>
                  <a:pt x="0" y="0"/>
                </a:lnTo>
                <a:close/>
              </a:path>
            </a:pathLst>
          </a:custGeom>
          <a:blipFill>
            <a:blip r:embed="rId7"/>
            <a:stretch>
              <a:fillRect l="0" t="0" r="0" b="0"/>
            </a:stretch>
          </a:blipFill>
        </p:spPr>
      </p:sp>
      <p:sp>
        <p:nvSpPr>
          <p:cNvPr name="Freeform 15" id="15"/>
          <p:cNvSpPr/>
          <p:nvPr/>
        </p:nvSpPr>
        <p:spPr>
          <a:xfrm flipH="false" flipV="false" rot="0">
            <a:off x="14780857" y="6788888"/>
            <a:ext cx="3465083" cy="3498611"/>
          </a:xfrm>
          <a:custGeom>
            <a:avLst/>
            <a:gdLst/>
            <a:ahLst/>
            <a:cxnLst/>
            <a:rect r="r" b="b" t="t" l="l"/>
            <a:pathLst>
              <a:path h="3498611" w="3465083">
                <a:moveTo>
                  <a:pt x="0" y="0"/>
                </a:moveTo>
                <a:lnTo>
                  <a:pt x="3465083" y="0"/>
                </a:lnTo>
                <a:lnTo>
                  <a:pt x="3465083" y="3498611"/>
                </a:lnTo>
                <a:lnTo>
                  <a:pt x="0" y="3498611"/>
                </a:lnTo>
                <a:lnTo>
                  <a:pt x="0" y="0"/>
                </a:lnTo>
                <a:close/>
              </a:path>
            </a:pathLst>
          </a:custGeom>
          <a:blipFill>
            <a:blip r:embed="rId8"/>
            <a:stretch>
              <a:fillRect l="0" t="0" r="0" b="0"/>
            </a:stretch>
          </a:blipFill>
        </p:spPr>
      </p:sp>
      <p:sp>
        <p:nvSpPr>
          <p:cNvPr name="Freeform 16" id="16"/>
          <p:cNvSpPr/>
          <p:nvPr/>
        </p:nvSpPr>
        <p:spPr>
          <a:xfrm flipH="false" flipV="false" rot="538273">
            <a:off x="13867141" y="1319409"/>
            <a:ext cx="2781923" cy="3241545"/>
          </a:xfrm>
          <a:custGeom>
            <a:avLst/>
            <a:gdLst/>
            <a:ahLst/>
            <a:cxnLst/>
            <a:rect r="r" b="b" t="t" l="l"/>
            <a:pathLst>
              <a:path h="3241545" w="2781923">
                <a:moveTo>
                  <a:pt x="0" y="0"/>
                </a:moveTo>
                <a:lnTo>
                  <a:pt x="2781923" y="0"/>
                </a:lnTo>
                <a:lnTo>
                  <a:pt x="2781923" y="3241545"/>
                </a:lnTo>
                <a:lnTo>
                  <a:pt x="0" y="3241545"/>
                </a:lnTo>
                <a:lnTo>
                  <a:pt x="0" y="0"/>
                </a:lnTo>
                <a:close/>
              </a:path>
            </a:pathLst>
          </a:custGeom>
          <a:blipFill>
            <a:blip r:embed="rId9"/>
            <a:stretch>
              <a:fillRect l="0" t="0" r="0" b="0"/>
            </a:stretch>
          </a:blipFill>
        </p:spPr>
      </p:sp>
      <p:sp>
        <p:nvSpPr>
          <p:cNvPr name="Freeform 17" id="17"/>
          <p:cNvSpPr/>
          <p:nvPr/>
        </p:nvSpPr>
        <p:spPr>
          <a:xfrm flipH="false" flipV="false" rot="0">
            <a:off x="1510399" y="8000116"/>
            <a:ext cx="1575701" cy="1804793"/>
          </a:xfrm>
          <a:custGeom>
            <a:avLst/>
            <a:gdLst/>
            <a:ahLst/>
            <a:cxnLst/>
            <a:rect r="r" b="b" t="t" l="l"/>
            <a:pathLst>
              <a:path h="1804793" w="1575701">
                <a:moveTo>
                  <a:pt x="0" y="0"/>
                </a:moveTo>
                <a:lnTo>
                  <a:pt x="1575701" y="0"/>
                </a:lnTo>
                <a:lnTo>
                  <a:pt x="1575701" y="1804792"/>
                </a:lnTo>
                <a:lnTo>
                  <a:pt x="0" y="1804792"/>
                </a:lnTo>
                <a:lnTo>
                  <a:pt x="0" y="0"/>
                </a:lnTo>
                <a:close/>
              </a:path>
            </a:pathLst>
          </a:custGeom>
          <a:blipFill>
            <a:blip r:embed="rId10"/>
            <a:stretch>
              <a:fillRect l="0" t="0" r="0" b="0"/>
            </a:stretch>
          </a:blipFill>
        </p:spPr>
      </p:sp>
      <p:sp>
        <p:nvSpPr>
          <p:cNvPr name="Freeform 18" id="18"/>
          <p:cNvSpPr/>
          <p:nvPr/>
        </p:nvSpPr>
        <p:spPr>
          <a:xfrm flipH="false" flipV="false" rot="0">
            <a:off x="3644680" y="8067317"/>
            <a:ext cx="3549578" cy="1670390"/>
          </a:xfrm>
          <a:custGeom>
            <a:avLst/>
            <a:gdLst/>
            <a:ahLst/>
            <a:cxnLst/>
            <a:rect r="r" b="b" t="t" l="l"/>
            <a:pathLst>
              <a:path h="1670390" w="3549578">
                <a:moveTo>
                  <a:pt x="0" y="0"/>
                </a:moveTo>
                <a:lnTo>
                  <a:pt x="3549578" y="0"/>
                </a:lnTo>
                <a:lnTo>
                  <a:pt x="3549578" y="1670390"/>
                </a:lnTo>
                <a:lnTo>
                  <a:pt x="0" y="1670390"/>
                </a:lnTo>
                <a:lnTo>
                  <a:pt x="0" y="0"/>
                </a:lnTo>
                <a:close/>
              </a:path>
            </a:pathLst>
          </a:custGeom>
          <a:blipFill>
            <a:blip r:embed="rId11"/>
            <a:stretch>
              <a:fillRect l="0" t="0" r="0" b="0"/>
            </a:stretch>
          </a:blipFill>
        </p:spPr>
      </p:sp>
      <p:sp>
        <p:nvSpPr>
          <p:cNvPr name="Freeform 19" id="19"/>
          <p:cNvSpPr/>
          <p:nvPr/>
        </p:nvSpPr>
        <p:spPr>
          <a:xfrm flipH="false" flipV="false" rot="0">
            <a:off x="16993012" y="5665145"/>
            <a:ext cx="1495432" cy="1518308"/>
          </a:xfrm>
          <a:custGeom>
            <a:avLst/>
            <a:gdLst/>
            <a:ahLst/>
            <a:cxnLst/>
            <a:rect r="r" b="b" t="t" l="l"/>
            <a:pathLst>
              <a:path h="1518308" w="1495432">
                <a:moveTo>
                  <a:pt x="0" y="0"/>
                </a:moveTo>
                <a:lnTo>
                  <a:pt x="1495432" y="0"/>
                </a:lnTo>
                <a:lnTo>
                  <a:pt x="1495432" y="1518308"/>
                </a:lnTo>
                <a:lnTo>
                  <a:pt x="0" y="1518308"/>
                </a:lnTo>
                <a:lnTo>
                  <a:pt x="0" y="0"/>
                </a:lnTo>
                <a:close/>
              </a:path>
            </a:pathLst>
          </a:custGeom>
          <a:blipFill>
            <a:blip r:embed="rId4"/>
            <a:stretch>
              <a:fillRect l="0" t="0" r="0" b="0"/>
            </a:stretch>
          </a:blipFill>
        </p:spPr>
      </p:sp>
      <p:sp>
        <p:nvSpPr>
          <p:cNvPr name="Freeform 20" id="20"/>
          <p:cNvSpPr/>
          <p:nvPr/>
        </p:nvSpPr>
        <p:spPr>
          <a:xfrm flipH="false" flipV="false" rot="0">
            <a:off x="9918531" y="4460543"/>
            <a:ext cx="4654874" cy="4637418"/>
          </a:xfrm>
          <a:custGeom>
            <a:avLst/>
            <a:gdLst/>
            <a:ahLst/>
            <a:cxnLst/>
            <a:rect r="r" b="b" t="t" l="l"/>
            <a:pathLst>
              <a:path h="4637418" w="4654874">
                <a:moveTo>
                  <a:pt x="0" y="0"/>
                </a:moveTo>
                <a:lnTo>
                  <a:pt x="4654874" y="0"/>
                </a:lnTo>
                <a:lnTo>
                  <a:pt x="4654874" y="4637419"/>
                </a:lnTo>
                <a:lnTo>
                  <a:pt x="0" y="4637419"/>
                </a:lnTo>
                <a:lnTo>
                  <a:pt x="0" y="0"/>
                </a:lnTo>
                <a:close/>
              </a:path>
            </a:pathLst>
          </a:custGeom>
          <a:blipFill>
            <a:blip r:embed="rId7"/>
            <a:stretch>
              <a:fillRect l="0" t="0" r="0" b="0"/>
            </a:stretch>
          </a:blipFill>
        </p:spPr>
      </p:sp>
      <p:sp>
        <p:nvSpPr>
          <p:cNvPr name="Freeform 21" id="21"/>
          <p:cNvSpPr/>
          <p:nvPr/>
        </p:nvSpPr>
        <p:spPr>
          <a:xfrm flipH="false" flipV="false" rot="-432569">
            <a:off x="10781137" y="5313400"/>
            <a:ext cx="2954545" cy="2950976"/>
          </a:xfrm>
          <a:custGeom>
            <a:avLst/>
            <a:gdLst/>
            <a:ahLst/>
            <a:cxnLst/>
            <a:rect r="r" b="b" t="t" l="l"/>
            <a:pathLst>
              <a:path h="2950976" w="2954545">
                <a:moveTo>
                  <a:pt x="0" y="0"/>
                </a:moveTo>
                <a:lnTo>
                  <a:pt x="2954545" y="0"/>
                </a:lnTo>
                <a:lnTo>
                  <a:pt x="2954545" y="2950976"/>
                </a:lnTo>
                <a:lnTo>
                  <a:pt x="0" y="2950976"/>
                </a:lnTo>
                <a:lnTo>
                  <a:pt x="0" y="0"/>
                </a:lnTo>
                <a:close/>
              </a:path>
            </a:pathLst>
          </a:custGeom>
          <a:blipFill>
            <a:blip r:embed="rId12"/>
            <a:stretch>
              <a:fillRect l="0" t="0" r="0" b="0"/>
            </a:stretch>
          </a:blipFill>
        </p:spPr>
      </p:sp>
      <p:sp>
        <p:nvSpPr>
          <p:cNvPr name="TextBox 22" id="22"/>
          <p:cNvSpPr txBox="true"/>
          <p:nvPr/>
        </p:nvSpPr>
        <p:spPr>
          <a:xfrm rot="0">
            <a:off x="1314890" y="2085979"/>
            <a:ext cx="8547187" cy="1116330"/>
          </a:xfrm>
          <a:prstGeom prst="rect">
            <a:avLst/>
          </a:prstGeom>
        </p:spPr>
        <p:txBody>
          <a:bodyPr anchor="t" rtlCol="false" tIns="0" lIns="0" bIns="0" rIns="0">
            <a:spAutoFit/>
          </a:bodyPr>
          <a:lstStyle/>
          <a:p>
            <a:pPr>
              <a:lnSpc>
                <a:spcPts val="9035"/>
              </a:lnSpc>
            </a:pPr>
            <a:r>
              <a:rPr lang="en-US" sz="6500">
                <a:solidFill>
                  <a:srgbClr val="FFFFFF"/>
                </a:solidFill>
                <a:latin typeface="Now Bold"/>
              </a:rPr>
              <a:t>PSYCHSTIX</a:t>
            </a:r>
          </a:p>
        </p:txBody>
      </p:sp>
      <p:sp>
        <p:nvSpPr>
          <p:cNvPr name="TextBox 23" id="23"/>
          <p:cNvSpPr txBox="true"/>
          <p:nvPr/>
        </p:nvSpPr>
        <p:spPr>
          <a:xfrm rot="0">
            <a:off x="1505619" y="7101917"/>
            <a:ext cx="7827699" cy="231449"/>
          </a:xfrm>
          <a:prstGeom prst="rect">
            <a:avLst/>
          </a:prstGeom>
        </p:spPr>
        <p:txBody>
          <a:bodyPr anchor="t" rtlCol="false" tIns="0" lIns="0" bIns="0" rIns="0">
            <a:spAutoFit/>
          </a:bodyPr>
          <a:lstStyle/>
          <a:p>
            <a:pPr>
              <a:lnSpc>
                <a:spcPts val="1942"/>
              </a:lnSpc>
              <a:spcBef>
                <a:spcPct val="0"/>
              </a:spcBef>
            </a:pPr>
            <a:r>
              <a:rPr lang="en-US" sz="1387" spc="251">
                <a:solidFill>
                  <a:srgbClr val="FFFFFF"/>
                </a:solidFill>
                <a:latin typeface="Montserrat Semi-Bold"/>
              </a:rPr>
              <a:t>IN ASSOCIATION WITH THE ATP AND EDGE HILL UNIVERSITY</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true" rot="0">
            <a:off x="0" y="0"/>
            <a:ext cx="18288000" cy="10287000"/>
          </a:xfrm>
          <a:custGeom>
            <a:avLst/>
            <a:gdLst/>
            <a:ahLst/>
            <a:cxnLst/>
            <a:rect r="r" b="b" t="t" l="l"/>
            <a:pathLst>
              <a:path h="10287000" w="18288000">
                <a:moveTo>
                  <a:pt x="0" y="10287000"/>
                </a:moveTo>
                <a:lnTo>
                  <a:pt x="18288000" y="10287000"/>
                </a:lnTo>
                <a:lnTo>
                  <a:pt x="18288000" y="0"/>
                </a:lnTo>
                <a:lnTo>
                  <a:pt x="0" y="0"/>
                </a:lnTo>
                <a:lnTo>
                  <a:pt x="0" y="10287000"/>
                </a:lnTo>
                <a:close/>
              </a:path>
            </a:pathLst>
          </a:custGeom>
          <a:blipFill>
            <a:blip r:embed="rId2"/>
            <a:stretch>
              <a:fillRect l="0" t="-38888" r="0" b="-38888"/>
            </a:stretch>
          </a:blipFill>
        </p:spPr>
      </p:sp>
      <p:sp>
        <p:nvSpPr>
          <p:cNvPr name="Freeform 3" id="3"/>
          <p:cNvSpPr/>
          <p:nvPr/>
        </p:nvSpPr>
        <p:spPr>
          <a:xfrm flipH="false" flipV="false" rot="0">
            <a:off x="13754325" y="-5076387"/>
            <a:ext cx="8325865" cy="8315458"/>
          </a:xfrm>
          <a:custGeom>
            <a:avLst/>
            <a:gdLst/>
            <a:ahLst/>
            <a:cxnLst/>
            <a:rect r="r" b="b" t="t" l="l"/>
            <a:pathLst>
              <a:path h="8315458" w="8325865">
                <a:moveTo>
                  <a:pt x="0" y="0"/>
                </a:moveTo>
                <a:lnTo>
                  <a:pt x="8325865" y="0"/>
                </a:lnTo>
                <a:lnTo>
                  <a:pt x="8325865" y="8315458"/>
                </a:lnTo>
                <a:lnTo>
                  <a:pt x="0" y="8315458"/>
                </a:lnTo>
                <a:lnTo>
                  <a:pt x="0" y="0"/>
                </a:lnTo>
                <a:close/>
              </a:path>
            </a:pathLst>
          </a:custGeom>
          <a:blipFill>
            <a:blip r:embed="rId3">
              <a:alphaModFix amt="72000"/>
            </a:blip>
            <a:stretch>
              <a:fillRect l="0" t="0" r="0" b="0"/>
            </a:stretch>
          </a:blipFill>
        </p:spPr>
      </p:sp>
      <p:sp>
        <p:nvSpPr>
          <p:cNvPr name="Freeform 4" id="4"/>
          <p:cNvSpPr/>
          <p:nvPr/>
        </p:nvSpPr>
        <p:spPr>
          <a:xfrm flipH="false" flipV="false" rot="0">
            <a:off x="13754325" y="8255895"/>
            <a:ext cx="1469330" cy="1421243"/>
          </a:xfrm>
          <a:custGeom>
            <a:avLst/>
            <a:gdLst/>
            <a:ahLst/>
            <a:cxnLst/>
            <a:rect r="r" b="b" t="t" l="l"/>
            <a:pathLst>
              <a:path h="1421243" w="1469330">
                <a:moveTo>
                  <a:pt x="0" y="0"/>
                </a:moveTo>
                <a:lnTo>
                  <a:pt x="1469330" y="0"/>
                </a:lnTo>
                <a:lnTo>
                  <a:pt x="1469330" y="1421243"/>
                </a:lnTo>
                <a:lnTo>
                  <a:pt x="0" y="142124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5" id="5"/>
          <p:cNvSpPr/>
          <p:nvPr/>
        </p:nvSpPr>
        <p:spPr>
          <a:xfrm>
            <a:off x="6738106" y="2717762"/>
            <a:ext cx="0" cy="5538134"/>
          </a:xfrm>
          <a:prstGeom prst="line">
            <a:avLst/>
          </a:prstGeom>
          <a:ln cap="flat" w="38100">
            <a:solidFill>
              <a:srgbClr val="FFFFFF"/>
            </a:solidFill>
            <a:prstDash val="solid"/>
            <a:headEnd type="none" len="sm" w="sm"/>
            <a:tailEnd type="none" len="sm" w="sm"/>
          </a:ln>
        </p:spPr>
      </p:sp>
      <p:sp>
        <p:nvSpPr>
          <p:cNvPr name="Freeform 6" id="6"/>
          <p:cNvSpPr/>
          <p:nvPr/>
        </p:nvSpPr>
        <p:spPr>
          <a:xfrm flipH="false" flipV="false" rot="0">
            <a:off x="-4327715" y="7414031"/>
            <a:ext cx="8769448" cy="8758486"/>
          </a:xfrm>
          <a:custGeom>
            <a:avLst/>
            <a:gdLst/>
            <a:ahLst/>
            <a:cxnLst/>
            <a:rect r="r" b="b" t="t" l="l"/>
            <a:pathLst>
              <a:path h="8758486" w="8769448">
                <a:moveTo>
                  <a:pt x="0" y="0"/>
                </a:moveTo>
                <a:lnTo>
                  <a:pt x="8769448" y="0"/>
                </a:lnTo>
                <a:lnTo>
                  <a:pt x="8769448" y="8758486"/>
                </a:lnTo>
                <a:lnTo>
                  <a:pt x="0" y="8758486"/>
                </a:lnTo>
                <a:lnTo>
                  <a:pt x="0" y="0"/>
                </a:lnTo>
                <a:close/>
              </a:path>
            </a:pathLst>
          </a:custGeom>
          <a:blipFill>
            <a:blip r:embed="rId3"/>
            <a:stretch>
              <a:fillRect l="0" t="0" r="0" b="0"/>
            </a:stretch>
          </a:blipFill>
        </p:spPr>
      </p:sp>
      <p:sp>
        <p:nvSpPr>
          <p:cNvPr name="AutoShape 7" id="7"/>
          <p:cNvSpPr/>
          <p:nvPr/>
        </p:nvSpPr>
        <p:spPr>
          <a:xfrm>
            <a:off x="12357830" y="2717762"/>
            <a:ext cx="0" cy="5538134"/>
          </a:xfrm>
          <a:prstGeom prst="line">
            <a:avLst/>
          </a:prstGeom>
          <a:ln cap="flat" w="38100">
            <a:solidFill>
              <a:srgbClr val="FFFFFF"/>
            </a:solidFill>
            <a:prstDash val="solid"/>
            <a:headEnd type="none" len="sm" w="sm"/>
            <a:tailEnd type="none" len="sm" w="sm"/>
          </a:ln>
        </p:spPr>
      </p:sp>
      <p:sp>
        <p:nvSpPr>
          <p:cNvPr name="Freeform 8" id="8"/>
          <p:cNvSpPr/>
          <p:nvPr/>
        </p:nvSpPr>
        <p:spPr>
          <a:xfrm flipH="false" flipV="false" rot="0">
            <a:off x="2855115" y="2717762"/>
            <a:ext cx="1586618" cy="1586618"/>
          </a:xfrm>
          <a:custGeom>
            <a:avLst/>
            <a:gdLst/>
            <a:ahLst/>
            <a:cxnLst/>
            <a:rect r="r" b="b" t="t" l="l"/>
            <a:pathLst>
              <a:path h="1586618" w="1586618">
                <a:moveTo>
                  <a:pt x="0" y="0"/>
                </a:moveTo>
                <a:lnTo>
                  <a:pt x="1586618" y="0"/>
                </a:lnTo>
                <a:lnTo>
                  <a:pt x="1586618" y="1586618"/>
                </a:lnTo>
                <a:lnTo>
                  <a:pt x="0" y="158661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8824052" y="2673553"/>
            <a:ext cx="1491421" cy="1586618"/>
          </a:xfrm>
          <a:custGeom>
            <a:avLst/>
            <a:gdLst/>
            <a:ahLst/>
            <a:cxnLst/>
            <a:rect r="r" b="b" t="t" l="l"/>
            <a:pathLst>
              <a:path h="1586618" w="1491421">
                <a:moveTo>
                  <a:pt x="0" y="0"/>
                </a:moveTo>
                <a:lnTo>
                  <a:pt x="1491421" y="0"/>
                </a:lnTo>
                <a:lnTo>
                  <a:pt x="1491421" y="1586618"/>
                </a:lnTo>
                <a:lnTo>
                  <a:pt x="0" y="158661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0">
            <a:off x="14488990" y="2717762"/>
            <a:ext cx="1602503" cy="1542409"/>
          </a:xfrm>
          <a:custGeom>
            <a:avLst/>
            <a:gdLst/>
            <a:ahLst/>
            <a:cxnLst/>
            <a:rect r="r" b="b" t="t" l="l"/>
            <a:pathLst>
              <a:path h="1542409" w="1602503">
                <a:moveTo>
                  <a:pt x="0" y="0"/>
                </a:moveTo>
                <a:lnTo>
                  <a:pt x="1602503" y="0"/>
                </a:lnTo>
                <a:lnTo>
                  <a:pt x="1602503" y="1542409"/>
                </a:lnTo>
                <a:lnTo>
                  <a:pt x="0" y="154240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1" id="11"/>
          <p:cNvSpPr txBox="true"/>
          <p:nvPr/>
        </p:nvSpPr>
        <p:spPr>
          <a:xfrm rot="0">
            <a:off x="5387035" y="876300"/>
            <a:ext cx="7916385" cy="1361142"/>
          </a:xfrm>
          <a:prstGeom prst="rect">
            <a:avLst/>
          </a:prstGeom>
        </p:spPr>
        <p:txBody>
          <a:bodyPr anchor="t" rtlCol="false" tIns="0" lIns="0" bIns="0" rIns="0">
            <a:spAutoFit/>
          </a:bodyPr>
          <a:lstStyle/>
          <a:p>
            <a:pPr algn="ctr">
              <a:lnSpc>
                <a:spcPts val="10943"/>
              </a:lnSpc>
            </a:pPr>
            <a:r>
              <a:rPr lang="en-US" sz="7872">
                <a:solidFill>
                  <a:srgbClr val="C1FF72"/>
                </a:solidFill>
                <a:latin typeface="Now Bold"/>
              </a:rPr>
              <a:t>Opportunities</a:t>
            </a:r>
          </a:p>
        </p:txBody>
      </p:sp>
      <p:sp>
        <p:nvSpPr>
          <p:cNvPr name="TextBox 12" id="12"/>
          <p:cNvSpPr txBox="true"/>
          <p:nvPr/>
        </p:nvSpPr>
        <p:spPr>
          <a:xfrm rot="0">
            <a:off x="1973703" y="4525271"/>
            <a:ext cx="3413332" cy="581666"/>
          </a:xfrm>
          <a:prstGeom prst="rect">
            <a:avLst/>
          </a:prstGeom>
        </p:spPr>
        <p:txBody>
          <a:bodyPr anchor="t" rtlCol="false" tIns="0" lIns="0" bIns="0" rIns="0">
            <a:spAutoFit/>
          </a:bodyPr>
          <a:lstStyle/>
          <a:p>
            <a:pPr algn="ctr">
              <a:lnSpc>
                <a:spcPts val="4718"/>
              </a:lnSpc>
            </a:pPr>
            <a:r>
              <a:rPr lang="en-US" sz="3394">
                <a:solidFill>
                  <a:srgbClr val="B100E8"/>
                </a:solidFill>
                <a:latin typeface="Now Bold"/>
              </a:rPr>
              <a:t>Opportunity 01</a:t>
            </a:r>
          </a:p>
        </p:txBody>
      </p:sp>
      <p:sp>
        <p:nvSpPr>
          <p:cNvPr name="TextBox 13" id="13"/>
          <p:cNvSpPr txBox="true"/>
          <p:nvPr/>
        </p:nvSpPr>
        <p:spPr>
          <a:xfrm rot="0">
            <a:off x="7417334" y="4486666"/>
            <a:ext cx="4304857" cy="1173866"/>
          </a:xfrm>
          <a:prstGeom prst="rect">
            <a:avLst/>
          </a:prstGeom>
        </p:spPr>
        <p:txBody>
          <a:bodyPr anchor="t" rtlCol="false" tIns="0" lIns="0" bIns="0" rIns="0">
            <a:spAutoFit/>
          </a:bodyPr>
          <a:lstStyle/>
          <a:p>
            <a:pPr algn="ctr">
              <a:lnSpc>
                <a:spcPts val="4718"/>
              </a:lnSpc>
            </a:pPr>
            <a:r>
              <a:rPr lang="en-US" sz="3394">
                <a:solidFill>
                  <a:srgbClr val="B100E8"/>
                </a:solidFill>
                <a:latin typeface="Now Bold"/>
              </a:rPr>
              <a:t>Opportunity 02</a:t>
            </a:r>
          </a:p>
          <a:p>
            <a:pPr algn="ctr">
              <a:lnSpc>
                <a:spcPts val="4718"/>
              </a:lnSpc>
            </a:pPr>
          </a:p>
        </p:txBody>
      </p:sp>
      <p:sp>
        <p:nvSpPr>
          <p:cNvPr name="TextBox 14" id="14"/>
          <p:cNvSpPr txBox="true"/>
          <p:nvPr/>
        </p:nvSpPr>
        <p:spPr>
          <a:xfrm rot="0">
            <a:off x="1446046" y="5332791"/>
            <a:ext cx="4468645" cy="1671320"/>
          </a:xfrm>
          <a:prstGeom prst="rect">
            <a:avLst/>
          </a:prstGeom>
        </p:spPr>
        <p:txBody>
          <a:bodyPr anchor="t" rtlCol="false" tIns="0" lIns="0" bIns="0" rIns="0">
            <a:spAutoFit/>
          </a:bodyPr>
          <a:lstStyle/>
          <a:p>
            <a:pPr algn="ctr">
              <a:lnSpc>
                <a:spcPts val="4480"/>
              </a:lnSpc>
            </a:pPr>
            <a:r>
              <a:rPr lang="en-US" sz="3200">
                <a:solidFill>
                  <a:srgbClr val="FFFFFF"/>
                </a:solidFill>
                <a:latin typeface="DM Sans"/>
              </a:rPr>
              <a:t>to cultivate great research and critical thinking skills</a:t>
            </a:r>
          </a:p>
        </p:txBody>
      </p:sp>
      <p:sp>
        <p:nvSpPr>
          <p:cNvPr name="TextBox 15" id="15"/>
          <p:cNvSpPr txBox="true"/>
          <p:nvPr/>
        </p:nvSpPr>
        <p:spPr>
          <a:xfrm rot="0">
            <a:off x="7417334" y="5332790"/>
            <a:ext cx="4353897" cy="1671320"/>
          </a:xfrm>
          <a:prstGeom prst="rect">
            <a:avLst/>
          </a:prstGeom>
        </p:spPr>
        <p:txBody>
          <a:bodyPr anchor="t" rtlCol="false" tIns="0" lIns="0" bIns="0" rIns="0">
            <a:spAutoFit/>
          </a:bodyPr>
          <a:lstStyle/>
          <a:p>
            <a:pPr algn="ctr">
              <a:lnSpc>
                <a:spcPts val="4479"/>
              </a:lnSpc>
            </a:pPr>
            <a:r>
              <a:rPr lang="en-US" sz="3199">
                <a:solidFill>
                  <a:srgbClr val="FFFFFF"/>
                </a:solidFill>
                <a:latin typeface="DM Sans"/>
              </a:rPr>
              <a:t>to communicate freely with flair, passion and determination</a:t>
            </a:r>
          </a:p>
        </p:txBody>
      </p:sp>
      <p:sp>
        <p:nvSpPr>
          <p:cNvPr name="TextBox 16" id="16"/>
          <p:cNvSpPr txBox="true"/>
          <p:nvPr/>
        </p:nvSpPr>
        <p:spPr>
          <a:xfrm rot="0">
            <a:off x="13303419" y="4486666"/>
            <a:ext cx="4304857" cy="1173866"/>
          </a:xfrm>
          <a:prstGeom prst="rect">
            <a:avLst/>
          </a:prstGeom>
        </p:spPr>
        <p:txBody>
          <a:bodyPr anchor="t" rtlCol="false" tIns="0" lIns="0" bIns="0" rIns="0">
            <a:spAutoFit/>
          </a:bodyPr>
          <a:lstStyle/>
          <a:p>
            <a:pPr algn="ctr">
              <a:lnSpc>
                <a:spcPts val="4718"/>
              </a:lnSpc>
            </a:pPr>
            <a:r>
              <a:rPr lang="en-US" sz="3394">
                <a:solidFill>
                  <a:srgbClr val="B100E8"/>
                </a:solidFill>
                <a:latin typeface="Now Bold"/>
              </a:rPr>
              <a:t>Opportunity 03</a:t>
            </a:r>
          </a:p>
          <a:p>
            <a:pPr algn="ctr">
              <a:lnSpc>
                <a:spcPts val="4718"/>
              </a:lnSpc>
            </a:pPr>
          </a:p>
        </p:txBody>
      </p:sp>
      <p:sp>
        <p:nvSpPr>
          <p:cNvPr name="TextBox 17" id="17"/>
          <p:cNvSpPr txBox="true"/>
          <p:nvPr/>
        </p:nvSpPr>
        <p:spPr>
          <a:xfrm rot="0">
            <a:off x="13022186" y="5332791"/>
            <a:ext cx="4402938" cy="2233295"/>
          </a:xfrm>
          <a:prstGeom prst="rect">
            <a:avLst/>
          </a:prstGeom>
        </p:spPr>
        <p:txBody>
          <a:bodyPr anchor="t" rtlCol="false" tIns="0" lIns="0" bIns="0" rIns="0">
            <a:spAutoFit/>
          </a:bodyPr>
          <a:lstStyle/>
          <a:p>
            <a:pPr algn="ctr">
              <a:lnSpc>
                <a:spcPts val="4480"/>
              </a:lnSpc>
            </a:pPr>
            <a:r>
              <a:rPr lang="en-US" sz="3200">
                <a:solidFill>
                  <a:srgbClr val="FFFFFF"/>
                </a:solidFill>
                <a:latin typeface="DM Sans"/>
              </a:rPr>
              <a:t>to find your academic voice and have the confidence to use it</a:t>
            </a:r>
          </a:p>
          <a:p>
            <a:pPr algn="ctr">
              <a:lnSpc>
                <a:spcPts val="4480"/>
              </a:lnSpc>
            </a:pPr>
          </a:p>
        </p:txBody>
      </p:sp>
      <p:sp>
        <p:nvSpPr>
          <p:cNvPr name="Freeform 18" id="18"/>
          <p:cNvSpPr/>
          <p:nvPr/>
        </p:nvSpPr>
        <p:spPr>
          <a:xfrm flipH="false" flipV="false" rot="0">
            <a:off x="-682758" y="-918658"/>
            <a:ext cx="3422916" cy="3475277"/>
          </a:xfrm>
          <a:custGeom>
            <a:avLst/>
            <a:gdLst/>
            <a:ahLst/>
            <a:cxnLst/>
            <a:rect r="r" b="b" t="t" l="l"/>
            <a:pathLst>
              <a:path h="3475277" w="3422916">
                <a:moveTo>
                  <a:pt x="0" y="0"/>
                </a:moveTo>
                <a:lnTo>
                  <a:pt x="3422916" y="0"/>
                </a:lnTo>
                <a:lnTo>
                  <a:pt x="3422916" y="3475278"/>
                </a:lnTo>
                <a:lnTo>
                  <a:pt x="0" y="3475278"/>
                </a:lnTo>
                <a:lnTo>
                  <a:pt x="0" y="0"/>
                </a:lnTo>
                <a:close/>
              </a:path>
            </a:pathLst>
          </a:custGeom>
          <a:blipFill>
            <a:blip r:embed="rId12"/>
            <a:stretch>
              <a:fillRect l="0" t="0" r="0" b="0"/>
            </a:stretch>
          </a:blipFill>
        </p:spPr>
      </p:sp>
      <p:sp>
        <p:nvSpPr>
          <p:cNvPr name="Freeform 19" id="19"/>
          <p:cNvSpPr/>
          <p:nvPr/>
        </p:nvSpPr>
        <p:spPr>
          <a:xfrm flipH="false" flipV="false" rot="0">
            <a:off x="16710720" y="828420"/>
            <a:ext cx="1206538" cy="1889341"/>
          </a:xfrm>
          <a:custGeom>
            <a:avLst/>
            <a:gdLst/>
            <a:ahLst/>
            <a:cxnLst/>
            <a:rect r="r" b="b" t="t" l="l"/>
            <a:pathLst>
              <a:path h="1889341" w="1206538">
                <a:moveTo>
                  <a:pt x="0" y="0"/>
                </a:moveTo>
                <a:lnTo>
                  <a:pt x="1206537" y="0"/>
                </a:lnTo>
                <a:lnTo>
                  <a:pt x="1206537" y="1889342"/>
                </a:lnTo>
                <a:lnTo>
                  <a:pt x="0" y="1889342"/>
                </a:lnTo>
                <a:lnTo>
                  <a:pt x="0" y="0"/>
                </a:lnTo>
                <a:close/>
              </a:path>
            </a:pathLst>
          </a:custGeom>
          <a:blipFill>
            <a:blip r:embed="rId12"/>
            <a:stretch>
              <a:fillRect l="-27116" t="0" r="-27116" b="0"/>
            </a:stretch>
          </a:blipFill>
        </p:spPr>
      </p:sp>
      <p:sp>
        <p:nvSpPr>
          <p:cNvPr name="Freeform 20" id="20"/>
          <p:cNvSpPr/>
          <p:nvPr/>
        </p:nvSpPr>
        <p:spPr>
          <a:xfrm flipH="false" flipV="false" rot="0">
            <a:off x="5550618" y="8313629"/>
            <a:ext cx="3086695" cy="4833518"/>
          </a:xfrm>
          <a:custGeom>
            <a:avLst/>
            <a:gdLst/>
            <a:ahLst/>
            <a:cxnLst/>
            <a:rect r="r" b="b" t="t" l="l"/>
            <a:pathLst>
              <a:path h="4833518" w="3086695">
                <a:moveTo>
                  <a:pt x="0" y="0"/>
                </a:moveTo>
                <a:lnTo>
                  <a:pt x="3086696" y="0"/>
                </a:lnTo>
                <a:lnTo>
                  <a:pt x="3086696" y="4833518"/>
                </a:lnTo>
                <a:lnTo>
                  <a:pt x="0" y="4833518"/>
                </a:lnTo>
                <a:lnTo>
                  <a:pt x="0" y="0"/>
                </a:lnTo>
                <a:close/>
              </a:path>
            </a:pathLst>
          </a:custGeom>
          <a:blipFill>
            <a:blip r:embed="rId12"/>
            <a:stretch>
              <a:fillRect l="-27116" t="0" r="-27116" b="0"/>
            </a:stretch>
          </a:blipFill>
        </p:spPr>
      </p:sp>
      <p:sp>
        <p:nvSpPr>
          <p:cNvPr name="Freeform 21" id="21"/>
          <p:cNvSpPr/>
          <p:nvPr/>
        </p:nvSpPr>
        <p:spPr>
          <a:xfrm flipH="false" flipV="false" rot="0">
            <a:off x="15842253" y="7861360"/>
            <a:ext cx="2445747" cy="2469412"/>
          </a:xfrm>
          <a:custGeom>
            <a:avLst/>
            <a:gdLst/>
            <a:ahLst/>
            <a:cxnLst/>
            <a:rect r="r" b="b" t="t" l="l"/>
            <a:pathLst>
              <a:path h="2469412" w="2445747">
                <a:moveTo>
                  <a:pt x="0" y="0"/>
                </a:moveTo>
                <a:lnTo>
                  <a:pt x="2445747" y="0"/>
                </a:lnTo>
                <a:lnTo>
                  <a:pt x="2445747" y="2469412"/>
                </a:lnTo>
                <a:lnTo>
                  <a:pt x="0" y="2469412"/>
                </a:lnTo>
                <a:lnTo>
                  <a:pt x="0" y="0"/>
                </a:lnTo>
                <a:close/>
              </a:path>
            </a:pathLst>
          </a:custGeom>
          <a:blipFill>
            <a:blip r:embed="rId13"/>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true" rot="0">
            <a:off x="0" y="0"/>
            <a:ext cx="18288000" cy="10287000"/>
          </a:xfrm>
          <a:custGeom>
            <a:avLst/>
            <a:gdLst/>
            <a:ahLst/>
            <a:cxnLst/>
            <a:rect r="r" b="b" t="t" l="l"/>
            <a:pathLst>
              <a:path h="10287000" w="18288000">
                <a:moveTo>
                  <a:pt x="0" y="10287000"/>
                </a:moveTo>
                <a:lnTo>
                  <a:pt x="18288000" y="10287000"/>
                </a:lnTo>
                <a:lnTo>
                  <a:pt x="18288000" y="0"/>
                </a:lnTo>
                <a:lnTo>
                  <a:pt x="0" y="0"/>
                </a:lnTo>
                <a:lnTo>
                  <a:pt x="0" y="10287000"/>
                </a:lnTo>
                <a:close/>
              </a:path>
            </a:pathLst>
          </a:custGeom>
          <a:blipFill>
            <a:blip r:embed="rId2"/>
            <a:stretch>
              <a:fillRect l="0" t="-38888" r="0" b="-38888"/>
            </a:stretch>
          </a:blipFill>
        </p:spPr>
      </p:sp>
      <p:sp>
        <p:nvSpPr>
          <p:cNvPr name="Freeform 3" id="3"/>
          <p:cNvSpPr/>
          <p:nvPr/>
        </p:nvSpPr>
        <p:spPr>
          <a:xfrm flipH="false" flipV="false" rot="0">
            <a:off x="13621539" y="8459891"/>
            <a:ext cx="1469330" cy="1421243"/>
          </a:xfrm>
          <a:custGeom>
            <a:avLst/>
            <a:gdLst/>
            <a:ahLst/>
            <a:cxnLst/>
            <a:rect r="r" b="b" t="t" l="l"/>
            <a:pathLst>
              <a:path h="1421243" w="1469330">
                <a:moveTo>
                  <a:pt x="0" y="0"/>
                </a:moveTo>
                <a:lnTo>
                  <a:pt x="1469330" y="0"/>
                </a:lnTo>
                <a:lnTo>
                  <a:pt x="1469330" y="1421243"/>
                </a:lnTo>
                <a:lnTo>
                  <a:pt x="0" y="142124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1905179" y="1163205"/>
            <a:ext cx="14260509" cy="982223"/>
          </a:xfrm>
          <a:prstGeom prst="rect">
            <a:avLst/>
          </a:prstGeom>
        </p:spPr>
        <p:txBody>
          <a:bodyPr anchor="t" rtlCol="false" tIns="0" lIns="0" bIns="0" rIns="0">
            <a:spAutoFit/>
          </a:bodyPr>
          <a:lstStyle/>
          <a:p>
            <a:pPr algn="ctr" marL="0" indent="0" lvl="0">
              <a:lnSpc>
                <a:spcPts val="7981"/>
              </a:lnSpc>
              <a:spcBef>
                <a:spcPct val="0"/>
              </a:spcBef>
            </a:pPr>
            <a:r>
              <a:rPr lang="en-US" sz="5741" spc="1039">
                <a:solidFill>
                  <a:srgbClr val="F4DE18"/>
                </a:solidFill>
                <a:latin typeface="Now Bold"/>
              </a:rPr>
              <a:t>WIN! WIN! WIN!</a:t>
            </a:r>
          </a:p>
        </p:txBody>
      </p:sp>
      <p:sp>
        <p:nvSpPr>
          <p:cNvPr name="TextBox 5" id="5"/>
          <p:cNvSpPr txBox="true"/>
          <p:nvPr/>
        </p:nvSpPr>
        <p:spPr>
          <a:xfrm rot="0">
            <a:off x="2226618" y="6487644"/>
            <a:ext cx="5088299" cy="1230811"/>
          </a:xfrm>
          <a:prstGeom prst="rect">
            <a:avLst/>
          </a:prstGeom>
        </p:spPr>
        <p:txBody>
          <a:bodyPr anchor="t" rtlCol="false" tIns="0" lIns="0" bIns="0" rIns="0">
            <a:spAutoFit/>
          </a:bodyPr>
          <a:lstStyle/>
          <a:p>
            <a:pPr algn="ctr">
              <a:lnSpc>
                <a:spcPts val="5039"/>
              </a:lnSpc>
            </a:pPr>
            <a:r>
              <a:rPr lang="en-US" sz="3451">
                <a:solidFill>
                  <a:srgbClr val="FFFFFF"/>
                </a:solidFill>
                <a:latin typeface="DM Sans Bold"/>
              </a:rPr>
              <a:t>Certificates for all shortlisted entrants</a:t>
            </a:r>
          </a:p>
        </p:txBody>
      </p:sp>
      <p:sp>
        <p:nvSpPr>
          <p:cNvPr name="Freeform 6" id="6"/>
          <p:cNvSpPr/>
          <p:nvPr/>
        </p:nvSpPr>
        <p:spPr>
          <a:xfrm flipH="false" flipV="false" rot="0">
            <a:off x="-2368424" y="7867652"/>
            <a:ext cx="5257108" cy="5250537"/>
          </a:xfrm>
          <a:custGeom>
            <a:avLst/>
            <a:gdLst/>
            <a:ahLst/>
            <a:cxnLst/>
            <a:rect r="r" b="b" t="t" l="l"/>
            <a:pathLst>
              <a:path h="5250537" w="5257108">
                <a:moveTo>
                  <a:pt x="0" y="0"/>
                </a:moveTo>
                <a:lnTo>
                  <a:pt x="5257108" y="0"/>
                </a:lnTo>
                <a:lnTo>
                  <a:pt x="5257108" y="5250536"/>
                </a:lnTo>
                <a:lnTo>
                  <a:pt x="0" y="5250536"/>
                </a:lnTo>
                <a:lnTo>
                  <a:pt x="0" y="0"/>
                </a:lnTo>
                <a:close/>
              </a:path>
            </a:pathLst>
          </a:custGeom>
          <a:blipFill>
            <a:blip r:embed="rId5"/>
            <a:stretch>
              <a:fillRect l="0" t="0" r="0" b="0"/>
            </a:stretch>
          </a:blipFill>
        </p:spPr>
      </p:sp>
      <p:sp>
        <p:nvSpPr>
          <p:cNvPr name="Freeform 7" id="7"/>
          <p:cNvSpPr/>
          <p:nvPr/>
        </p:nvSpPr>
        <p:spPr>
          <a:xfrm flipH="false" flipV="false" rot="0">
            <a:off x="15431023" y="-2171348"/>
            <a:ext cx="5257108" cy="5250537"/>
          </a:xfrm>
          <a:custGeom>
            <a:avLst/>
            <a:gdLst/>
            <a:ahLst/>
            <a:cxnLst/>
            <a:rect r="r" b="b" t="t" l="l"/>
            <a:pathLst>
              <a:path h="5250537" w="5257108">
                <a:moveTo>
                  <a:pt x="0" y="0"/>
                </a:moveTo>
                <a:lnTo>
                  <a:pt x="5257108" y="0"/>
                </a:lnTo>
                <a:lnTo>
                  <a:pt x="5257108" y="5250537"/>
                </a:lnTo>
                <a:lnTo>
                  <a:pt x="0" y="5250537"/>
                </a:lnTo>
                <a:lnTo>
                  <a:pt x="0" y="0"/>
                </a:lnTo>
                <a:close/>
              </a:path>
            </a:pathLst>
          </a:custGeom>
          <a:blipFill>
            <a:blip r:embed="rId5"/>
            <a:stretch>
              <a:fillRect l="0" t="0" r="0" b="0"/>
            </a:stretch>
          </a:blipFill>
        </p:spPr>
      </p:sp>
      <p:sp>
        <p:nvSpPr>
          <p:cNvPr name="Freeform 8" id="8"/>
          <p:cNvSpPr/>
          <p:nvPr/>
        </p:nvSpPr>
        <p:spPr>
          <a:xfrm flipH="false" flipV="false" rot="0">
            <a:off x="-1028700" y="-1435399"/>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6">
              <a:alphaModFix amt="67000"/>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2676321" y="3079189"/>
            <a:ext cx="4188893" cy="3319698"/>
          </a:xfrm>
          <a:custGeom>
            <a:avLst/>
            <a:gdLst/>
            <a:ahLst/>
            <a:cxnLst/>
            <a:rect r="r" b="b" t="t" l="l"/>
            <a:pathLst>
              <a:path h="3319698" w="4188893">
                <a:moveTo>
                  <a:pt x="0" y="0"/>
                </a:moveTo>
                <a:lnTo>
                  <a:pt x="4188893" y="0"/>
                </a:lnTo>
                <a:lnTo>
                  <a:pt x="4188893" y="3319698"/>
                </a:lnTo>
                <a:lnTo>
                  <a:pt x="0" y="331969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0">
            <a:off x="7783574" y="2476920"/>
            <a:ext cx="4150985" cy="4524234"/>
          </a:xfrm>
          <a:custGeom>
            <a:avLst/>
            <a:gdLst/>
            <a:ahLst/>
            <a:cxnLst/>
            <a:rect r="r" b="b" t="t" l="l"/>
            <a:pathLst>
              <a:path h="4524234" w="4150985">
                <a:moveTo>
                  <a:pt x="0" y="0"/>
                </a:moveTo>
                <a:lnTo>
                  <a:pt x="4150985" y="0"/>
                </a:lnTo>
                <a:lnTo>
                  <a:pt x="4150985" y="4524235"/>
                </a:lnTo>
                <a:lnTo>
                  <a:pt x="0" y="4524235"/>
                </a:lnTo>
                <a:lnTo>
                  <a:pt x="0" y="0"/>
                </a:lnTo>
                <a:close/>
              </a:path>
            </a:pathLst>
          </a:custGeom>
          <a:blipFill>
            <a:blip r:embed="rId10"/>
            <a:stretch>
              <a:fillRect l="0" t="0" r="0" b="0"/>
            </a:stretch>
          </a:blipFill>
        </p:spPr>
      </p:sp>
      <p:sp>
        <p:nvSpPr>
          <p:cNvPr name="Freeform 11" id="11"/>
          <p:cNvSpPr/>
          <p:nvPr/>
        </p:nvSpPr>
        <p:spPr>
          <a:xfrm flipH="false" flipV="false" rot="0">
            <a:off x="12403216" y="3079189"/>
            <a:ext cx="5044122" cy="3259764"/>
          </a:xfrm>
          <a:custGeom>
            <a:avLst/>
            <a:gdLst/>
            <a:ahLst/>
            <a:cxnLst/>
            <a:rect r="r" b="b" t="t" l="l"/>
            <a:pathLst>
              <a:path h="3259764" w="5044122">
                <a:moveTo>
                  <a:pt x="0" y="0"/>
                </a:moveTo>
                <a:lnTo>
                  <a:pt x="5044122" y="0"/>
                </a:lnTo>
                <a:lnTo>
                  <a:pt x="5044122" y="3259763"/>
                </a:lnTo>
                <a:lnTo>
                  <a:pt x="0" y="3259763"/>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2" id="12"/>
          <p:cNvSpPr txBox="true"/>
          <p:nvPr/>
        </p:nvSpPr>
        <p:spPr>
          <a:xfrm rot="0">
            <a:off x="7314917" y="7315848"/>
            <a:ext cx="5088299" cy="1230811"/>
          </a:xfrm>
          <a:prstGeom prst="rect">
            <a:avLst/>
          </a:prstGeom>
        </p:spPr>
        <p:txBody>
          <a:bodyPr anchor="t" rtlCol="false" tIns="0" lIns="0" bIns="0" rIns="0">
            <a:spAutoFit/>
          </a:bodyPr>
          <a:lstStyle/>
          <a:p>
            <a:pPr algn="ctr">
              <a:lnSpc>
                <a:spcPts val="5039"/>
              </a:lnSpc>
            </a:pPr>
            <a:r>
              <a:rPr lang="en-US" sz="3451">
                <a:solidFill>
                  <a:srgbClr val="FFFFFF"/>
                </a:solidFill>
                <a:latin typeface="DM Sans Bold"/>
              </a:rPr>
              <a:t>First : Prize Hamper</a:t>
            </a:r>
          </a:p>
          <a:p>
            <a:pPr algn="ctr">
              <a:lnSpc>
                <a:spcPts val="5039"/>
              </a:lnSpc>
            </a:pPr>
            <a:r>
              <a:rPr lang="en-US" sz="3451">
                <a:solidFill>
                  <a:srgbClr val="FFFFFF"/>
                </a:solidFill>
                <a:latin typeface="DM Sans Bold"/>
              </a:rPr>
              <a:t> &amp; £50 cash </a:t>
            </a:r>
          </a:p>
        </p:txBody>
      </p:sp>
      <p:sp>
        <p:nvSpPr>
          <p:cNvPr name="TextBox 13" id="13"/>
          <p:cNvSpPr txBox="true"/>
          <p:nvPr/>
        </p:nvSpPr>
        <p:spPr>
          <a:xfrm rot="0">
            <a:off x="12546720" y="6743305"/>
            <a:ext cx="5088299" cy="1230811"/>
          </a:xfrm>
          <a:prstGeom prst="rect">
            <a:avLst/>
          </a:prstGeom>
        </p:spPr>
        <p:txBody>
          <a:bodyPr anchor="t" rtlCol="false" tIns="0" lIns="0" bIns="0" rIns="0">
            <a:spAutoFit/>
          </a:bodyPr>
          <a:lstStyle/>
          <a:p>
            <a:pPr algn="ctr">
              <a:lnSpc>
                <a:spcPts val="5039"/>
              </a:lnSpc>
            </a:pPr>
            <a:r>
              <a:rPr lang="en-US" sz="3451">
                <a:solidFill>
                  <a:srgbClr val="FFFFFF"/>
                </a:solidFill>
                <a:latin typeface="DM Sans Bold"/>
              </a:rPr>
              <a:t> Second: Goody bag and £25 cash</a:t>
            </a:r>
          </a:p>
        </p:txBody>
      </p:sp>
      <p:sp>
        <p:nvSpPr>
          <p:cNvPr name="Freeform 14" id="14"/>
          <p:cNvSpPr/>
          <p:nvPr/>
        </p:nvSpPr>
        <p:spPr>
          <a:xfrm flipH="false" flipV="false" rot="0">
            <a:off x="-1028700" y="-870944"/>
            <a:ext cx="3917384" cy="3977310"/>
          </a:xfrm>
          <a:custGeom>
            <a:avLst/>
            <a:gdLst/>
            <a:ahLst/>
            <a:cxnLst/>
            <a:rect r="r" b="b" t="t" l="l"/>
            <a:pathLst>
              <a:path h="3977310" w="3917384">
                <a:moveTo>
                  <a:pt x="0" y="0"/>
                </a:moveTo>
                <a:lnTo>
                  <a:pt x="3917384" y="0"/>
                </a:lnTo>
                <a:lnTo>
                  <a:pt x="3917384" y="3977311"/>
                </a:lnTo>
                <a:lnTo>
                  <a:pt x="0" y="3977311"/>
                </a:lnTo>
                <a:lnTo>
                  <a:pt x="0" y="0"/>
                </a:lnTo>
                <a:close/>
              </a:path>
            </a:pathLst>
          </a:custGeom>
          <a:blipFill>
            <a:blip r:embed="rId13"/>
            <a:stretch>
              <a:fillRect l="0" t="0" r="0" b="0"/>
            </a:stretch>
          </a:blipFill>
        </p:spPr>
      </p:sp>
      <p:sp>
        <p:nvSpPr>
          <p:cNvPr name="Freeform 15" id="15"/>
          <p:cNvSpPr/>
          <p:nvPr/>
        </p:nvSpPr>
        <p:spPr>
          <a:xfrm flipH="false" flipV="false" rot="0">
            <a:off x="15842253" y="7718455"/>
            <a:ext cx="2445747" cy="2469412"/>
          </a:xfrm>
          <a:custGeom>
            <a:avLst/>
            <a:gdLst/>
            <a:ahLst/>
            <a:cxnLst/>
            <a:rect r="r" b="b" t="t" l="l"/>
            <a:pathLst>
              <a:path h="2469412" w="2445747">
                <a:moveTo>
                  <a:pt x="0" y="0"/>
                </a:moveTo>
                <a:lnTo>
                  <a:pt x="2445747" y="0"/>
                </a:lnTo>
                <a:lnTo>
                  <a:pt x="2445747" y="2469412"/>
                </a:lnTo>
                <a:lnTo>
                  <a:pt x="0" y="2469412"/>
                </a:lnTo>
                <a:lnTo>
                  <a:pt x="0" y="0"/>
                </a:lnTo>
                <a:close/>
              </a:path>
            </a:pathLst>
          </a:custGeom>
          <a:blipFill>
            <a:blip r:embed="rId14"/>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sp>
        <p:nvSpPr>
          <p:cNvPr name="Freeform 3" id="3"/>
          <p:cNvSpPr/>
          <p:nvPr/>
        </p:nvSpPr>
        <p:spPr>
          <a:xfrm flipH="false" flipV="false" rot="0">
            <a:off x="-689719" y="-1276542"/>
            <a:ext cx="2556280" cy="2553085"/>
          </a:xfrm>
          <a:custGeom>
            <a:avLst/>
            <a:gdLst/>
            <a:ahLst/>
            <a:cxnLst/>
            <a:rect r="r" b="b" t="t" l="l"/>
            <a:pathLst>
              <a:path h="2553085" w="2556280">
                <a:moveTo>
                  <a:pt x="0" y="0"/>
                </a:moveTo>
                <a:lnTo>
                  <a:pt x="2556280" y="0"/>
                </a:lnTo>
                <a:lnTo>
                  <a:pt x="2556280" y="2553084"/>
                </a:lnTo>
                <a:lnTo>
                  <a:pt x="0" y="2553084"/>
                </a:lnTo>
                <a:lnTo>
                  <a:pt x="0" y="0"/>
                </a:lnTo>
                <a:close/>
              </a:path>
            </a:pathLst>
          </a:custGeom>
          <a:blipFill>
            <a:blip r:embed="rId3"/>
            <a:stretch>
              <a:fillRect l="0" t="0" r="0" b="0"/>
            </a:stretch>
          </a:blipFill>
        </p:spPr>
      </p:sp>
      <p:grpSp>
        <p:nvGrpSpPr>
          <p:cNvPr name="Group 4" id="4"/>
          <p:cNvGrpSpPr>
            <a:grpSpLocks noChangeAspect="true"/>
          </p:cNvGrpSpPr>
          <p:nvPr/>
        </p:nvGrpSpPr>
        <p:grpSpPr>
          <a:xfrm rot="0">
            <a:off x="10136304" y="0"/>
            <a:ext cx="8698393" cy="10400373"/>
            <a:chOff x="0" y="0"/>
            <a:chExt cx="8603361" cy="10286746"/>
          </a:xfrm>
        </p:grpSpPr>
        <p:sp>
          <p:nvSpPr>
            <p:cNvPr name="Freeform 5" id="5"/>
            <p:cNvSpPr/>
            <p:nvPr/>
          </p:nvSpPr>
          <p:spPr>
            <a:xfrm flipH="false" flipV="false" rot="0">
              <a:off x="-2794" y="-128"/>
              <a:ext cx="8606155" cy="10286874"/>
            </a:xfrm>
            <a:custGeom>
              <a:avLst/>
              <a:gdLst/>
              <a:ahLst/>
              <a:cxnLst/>
              <a:rect r="r" b="b" t="t" l="l"/>
              <a:pathLst>
                <a:path h="10286874" w="8606155">
                  <a:moveTo>
                    <a:pt x="8606155" y="10251441"/>
                  </a:moveTo>
                  <a:cubicBezTo>
                    <a:pt x="8606155" y="10284588"/>
                    <a:pt x="8595487" y="10286874"/>
                    <a:pt x="8567674" y="10286874"/>
                  </a:cubicBezTo>
                  <a:cubicBezTo>
                    <a:pt x="5713094" y="10286239"/>
                    <a:pt x="2858643" y="10286239"/>
                    <a:pt x="4064" y="10286239"/>
                  </a:cubicBezTo>
                  <a:cubicBezTo>
                    <a:pt x="0" y="10272396"/>
                    <a:pt x="6350" y="10259823"/>
                    <a:pt x="9271" y="10246996"/>
                  </a:cubicBezTo>
                  <a:cubicBezTo>
                    <a:pt x="134747" y="9685402"/>
                    <a:pt x="260350" y="9123935"/>
                    <a:pt x="386207" y="8562467"/>
                  </a:cubicBezTo>
                  <a:cubicBezTo>
                    <a:pt x="565658" y="7761986"/>
                    <a:pt x="745490" y="6961633"/>
                    <a:pt x="924814" y="6161151"/>
                  </a:cubicBezTo>
                  <a:cubicBezTo>
                    <a:pt x="1146302" y="5172583"/>
                    <a:pt x="1367282" y="4184015"/>
                    <a:pt x="1588643" y="3195574"/>
                  </a:cubicBezTo>
                  <a:cubicBezTo>
                    <a:pt x="1813560" y="2191385"/>
                    <a:pt x="2038604" y="1187323"/>
                    <a:pt x="2264156" y="183261"/>
                  </a:cubicBezTo>
                  <a:cubicBezTo>
                    <a:pt x="2277872" y="122174"/>
                    <a:pt x="2286635" y="59690"/>
                    <a:pt x="2308860" y="635"/>
                  </a:cubicBezTo>
                  <a:cubicBezTo>
                    <a:pt x="4395216" y="635"/>
                    <a:pt x="6481572" y="635"/>
                    <a:pt x="8567928" y="0"/>
                  </a:cubicBezTo>
                  <a:cubicBezTo>
                    <a:pt x="8596249" y="0"/>
                    <a:pt x="8605901" y="3429"/>
                    <a:pt x="8605901" y="35814"/>
                  </a:cubicBezTo>
                  <a:cubicBezTo>
                    <a:pt x="8605139" y="3441066"/>
                    <a:pt x="8605139" y="6846317"/>
                    <a:pt x="8606155" y="10251441"/>
                  </a:cubicBezTo>
                  <a:close/>
                </a:path>
              </a:pathLst>
            </a:custGeom>
            <a:blipFill>
              <a:blip r:embed="rId4"/>
              <a:stretch>
                <a:fillRect l="-39731" t="0" r="-39731" b="0"/>
              </a:stretch>
            </a:blipFill>
          </p:spPr>
        </p:sp>
      </p:grpSp>
      <p:sp>
        <p:nvSpPr>
          <p:cNvPr name="Freeform 6" id="6"/>
          <p:cNvSpPr/>
          <p:nvPr/>
        </p:nvSpPr>
        <p:spPr>
          <a:xfrm flipH="false" flipV="false" rot="0">
            <a:off x="7584476" y="8616204"/>
            <a:ext cx="4010261" cy="4005248"/>
          </a:xfrm>
          <a:custGeom>
            <a:avLst/>
            <a:gdLst/>
            <a:ahLst/>
            <a:cxnLst/>
            <a:rect r="r" b="b" t="t" l="l"/>
            <a:pathLst>
              <a:path h="4005248" w="4010261">
                <a:moveTo>
                  <a:pt x="0" y="0"/>
                </a:moveTo>
                <a:lnTo>
                  <a:pt x="4010261" y="0"/>
                </a:lnTo>
                <a:lnTo>
                  <a:pt x="4010261" y="4005248"/>
                </a:lnTo>
                <a:lnTo>
                  <a:pt x="0" y="4005248"/>
                </a:lnTo>
                <a:lnTo>
                  <a:pt x="0" y="0"/>
                </a:lnTo>
                <a:close/>
              </a:path>
            </a:pathLst>
          </a:custGeom>
          <a:blipFill>
            <a:blip r:embed="rId3"/>
            <a:stretch>
              <a:fillRect l="0" t="0" r="0" b="0"/>
            </a:stretch>
          </a:blipFill>
        </p:spPr>
      </p:sp>
      <p:sp>
        <p:nvSpPr>
          <p:cNvPr name="Freeform 7" id="7"/>
          <p:cNvSpPr/>
          <p:nvPr/>
        </p:nvSpPr>
        <p:spPr>
          <a:xfrm flipH="false" flipV="false" rot="0">
            <a:off x="-855821" y="7696585"/>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5">
              <a:alphaModFix amt="67000"/>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4792965" y="-4982246"/>
            <a:ext cx="8083465" cy="8073361"/>
          </a:xfrm>
          <a:custGeom>
            <a:avLst/>
            <a:gdLst/>
            <a:ahLst/>
            <a:cxnLst/>
            <a:rect r="r" b="b" t="t" l="l"/>
            <a:pathLst>
              <a:path h="8073361" w="8083465">
                <a:moveTo>
                  <a:pt x="0" y="0"/>
                </a:moveTo>
                <a:lnTo>
                  <a:pt x="8083465" y="0"/>
                </a:lnTo>
                <a:lnTo>
                  <a:pt x="8083465" y="8073361"/>
                </a:lnTo>
                <a:lnTo>
                  <a:pt x="0" y="8073361"/>
                </a:lnTo>
                <a:lnTo>
                  <a:pt x="0" y="0"/>
                </a:lnTo>
                <a:close/>
              </a:path>
            </a:pathLst>
          </a:custGeom>
          <a:blipFill>
            <a:blip r:embed="rId3"/>
            <a:stretch>
              <a:fillRect l="0" t="0" r="0" b="0"/>
            </a:stretch>
          </a:blipFill>
        </p:spPr>
      </p:sp>
      <p:sp>
        <p:nvSpPr>
          <p:cNvPr name="Freeform 9" id="9"/>
          <p:cNvSpPr/>
          <p:nvPr/>
        </p:nvSpPr>
        <p:spPr>
          <a:xfrm flipH="false" flipV="false" rot="0">
            <a:off x="3999997" y="7946898"/>
            <a:ext cx="1304538" cy="1338611"/>
          </a:xfrm>
          <a:custGeom>
            <a:avLst/>
            <a:gdLst/>
            <a:ahLst/>
            <a:cxnLst/>
            <a:rect r="r" b="b" t="t" l="l"/>
            <a:pathLst>
              <a:path h="1338611" w="1304538">
                <a:moveTo>
                  <a:pt x="0" y="0"/>
                </a:moveTo>
                <a:lnTo>
                  <a:pt x="1304538" y="0"/>
                </a:lnTo>
                <a:lnTo>
                  <a:pt x="1304538" y="1338611"/>
                </a:lnTo>
                <a:lnTo>
                  <a:pt x="0" y="133861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0" id="10"/>
          <p:cNvSpPr/>
          <p:nvPr/>
        </p:nvSpPr>
        <p:spPr>
          <a:xfrm flipH="false" flipV="false" rot="0">
            <a:off x="6047485" y="7696585"/>
            <a:ext cx="1629666" cy="1588925"/>
          </a:xfrm>
          <a:custGeom>
            <a:avLst/>
            <a:gdLst/>
            <a:ahLst/>
            <a:cxnLst/>
            <a:rect r="r" b="b" t="t" l="l"/>
            <a:pathLst>
              <a:path h="1588925" w="1629666">
                <a:moveTo>
                  <a:pt x="0" y="0"/>
                </a:moveTo>
                <a:lnTo>
                  <a:pt x="1629666" y="0"/>
                </a:lnTo>
                <a:lnTo>
                  <a:pt x="1629666" y="1588924"/>
                </a:lnTo>
                <a:lnTo>
                  <a:pt x="0" y="158892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1" id="11"/>
          <p:cNvSpPr txBox="true"/>
          <p:nvPr/>
        </p:nvSpPr>
        <p:spPr>
          <a:xfrm rot="0">
            <a:off x="2029115" y="2811727"/>
            <a:ext cx="8107189" cy="4691195"/>
          </a:xfrm>
          <a:prstGeom prst="rect">
            <a:avLst/>
          </a:prstGeom>
        </p:spPr>
        <p:txBody>
          <a:bodyPr anchor="t" rtlCol="false" tIns="0" lIns="0" bIns="0" rIns="0">
            <a:spAutoFit/>
          </a:bodyPr>
          <a:lstStyle/>
          <a:p>
            <a:pPr>
              <a:lnSpc>
                <a:spcPts val="4641"/>
              </a:lnSpc>
            </a:pPr>
            <a:r>
              <a:rPr lang="en-US" sz="3179">
                <a:solidFill>
                  <a:srgbClr val="FFFFFF"/>
                </a:solidFill>
                <a:latin typeface="DM Sans"/>
              </a:rPr>
              <a:t>... is a critical step in creating a connected and inclusive world, where everyone's experiences inform the big debates. </a:t>
            </a:r>
          </a:p>
          <a:p>
            <a:pPr>
              <a:lnSpc>
                <a:spcPts val="4641"/>
              </a:lnSpc>
            </a:pPr>
          </a:p>
          <a:p>
            <a:pPr>
              <a:lnSpc>
                <a:spcPts val="4641"/>
              </a:lnSpc>
            </a:pPr>
            <a:r>
              <a:rPr lang="en-US" sz="3179">
                <a:solidFill>
                  <a:srgbClr val="FFFFFF"/>
                </a:solidFill>
                <a:latin typeface="DM Sans"/>
              </a:rPr>
              <a:t>Doing so with humility, yet the conviction that derives from thorough and robust research may also ensure that people take the time to listen ...</a:t>
            </a:r>
          </a:p>
        </p:txBody>
      </p:sp>
      <p:sp>
        <p:nvSpPr>
          <p:cNvPr name="TextBox 12" id="12"/>
          <p:cNvSpPr txBox="true"/>
          <p:nvPr/>
        </p:nvSpPr>
        <p:spPr>
          <a:xfrm rot="0">
            <a:off x="1866561" y="632820"/>
            <a:ext cx="9492863" cy="1852058"/>
          </a:xfrm>
          <a:prstGeom prst="rect">
            <a:avLst/>
          </a:prstGeom>
        </p:spPr>
        <p:txBody>
          <a:bodyPr anchor="t" rtlCol="false" tIns="0" lIns="0" bIns="0" rIns="0">
            <a:spAutoFit/>
          </a:bodyPr>
          <a:lstStyle/>
          <a:p>
            <a:pPr>
              <a:lnSpc>
                <a:spcPts val="7343"/>
              </a:lnSpc>
            </a:pPr>
            <a:r>
              <a:rPr lang="en-US" sz="5283">
                <a:solidFill>
                  <a:srgbClr val="C1FF72"/>
                </a:solidFill>
                <a:latin typeface="Now Bold"/>
              </a:rPr>
              <a:t>Building confidence in written communication...</a:t>
            </a:r>
          </a:p>
        </p:txBody>
      </p:sp>
      <p:grpSp>
        <p:nvGrpSpPr>
          <p:cNvPr name="Group 13" id="13"/>
          <p:cNvGrpSpPr>
            <a:grpSpLocks noChangeAspect="true"/>
          </p:cNvGrpSpPr>
          <p:nvPr/>
        </p:nvGrpSpPr>
        <p:grpSpPr>
          <a:xfrm rot="0">
            <a:off x="15413828" y="7502921"/>
            <a:ext cx="2874172" cy="2874160"/>
            <a:chOff x="0" y="0"/>
            <a:chExt cx="6350000" cy="6349975"/>
          </a:xfrm>
        </p:grpSpPr>
        <p:sp>
          <p:nvSpPr>
            <p:cNvPr name="Freeform 14" id="1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1"/>
              <a:stretch>
                <a:fillRect l="0" t="-484" r="0" b="-484"/>
              </a:stretch>
            </a:blipFill>
          </p:spPr>
        </p:sp>
      </p:grpSp>
      <p:sp>
        <p:nvSpPr>
          <p:cNvPr name="Freeform 15" id="15"/>
          <p:cNvSpPr/>
          <p:nvPr/>
        </p:nvSpPr>
        <p:spPr>
          <a:xfrm flipH="false" flipV="false" rot="0">
            <a:off x="559784" y="8332742"/>
            <a:ext cx="1469330" cy="1421243"/>
          </a:xfrm>
          <a:custGeom>
            <a:avLst/>
            <a:gdLst/>
            <a:ahLst/>
            <a:cxnLst/>
            <a:rect r="r" b="b" t="t" l="l"/>
            <a:pathLst>
              <a:path h="1421243" w="1469330">
                <a:moveTo>
                  <a:pt x="0" y="0"/>
                </a:moveTo>
                <a:lnTo>
                  <a:pt x="1469331" y="0"/>
                </a:lnTo>
                <a:lnTo>
                  <a:pt x="1469331" y="1421243"/>
                </a:lnTo>
                <a:lnTo>
                  <a:pt x="0" y="1421243"/>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2223819">
            <a:off x="-4731707" y="4479635"/>
            <a:ext cx="8744640" cy="7935760"/>
          </a:xfrm>
          <a:custGeom>
            <a:avLst/>
            <a:gdLst/>
            <a:ahLst/>
            <a:cxnLst/>
            <a:rect r="r" b="b" t="t" l="l"/>
            <a:pathLst>
              <a:path h="7935760" w="8744640">
                <a:moveTo>
                  <a:pt x="0" y="0"/>
                </a:moveTo>
                <a:lnTo>
                  <a:pt x="8744639" y="0"/>
                </a:lnTo>
                <a:lnTo>
                  <a:pt x="8744639" y="7935760"/>
                </a:lnTo>
                <a:lnTo>
                  <a:pt x="0" y="7935760"/>
                </a:lnTo>
                <a:lnTo>
                  <a:pt x="0" y="0"/>
                </a:lnTo>
                <a:close/>
              </a:path>
            </a:pathLst>
          </a:custGeom>
          <a:blipFill>
            <a:blip r:embed="rId2"/>
            <a:stretch>
              <a:fillRect l="0" t="0" r="0" b="0"/>
            </a:stretch>
          </a:blipFill>
        </p:spPr>
      </p:sp>
      <p:sp>
        <p:nvSpPr>
          <p:cNvPr name="Freeform 3" id="3"/>
          <p:cNvSpPr/>
          <p:nvPr/>
        </p:nvSpPr>
        <p:spPr>
          <a:xfrm flipH="false" flipV="false" rot="0">
            <a:off x="15489656" y="8391618"/>
            <a:ext cx="1769644" cy="1711728"/>
          </a:xfrm>
          <a:custGeom>
            <a:avLst/>
            <a:gdLst/>
            <a:ahLst/>
            <a:cxnLst/>
            <a:rect r="r" b="b" t="t" l="l"/>
            <a:pathLst>
              <a:path h="1711728" w="1769644">
                <a:moveTo>
                  <a:pt x="0" y="0"/>
                </a:moveTo>
                <a:lnTo>
                  <a:pt x="1769644" y="0"/>
                </a:lnTo>
                <a:lnTo>
                  <a:pt x="1769644" y="1711729"/>
                </a:lnTo>
                <a:lnTo>
                  <a:pt x="0" y="171172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2766854" y="2613406"/>
            <a:ext cx="12722802" cy="6644894"/>
          </a:xfrm>
          <a:prstGeom prst="rect">
            <a:avLst/>
          </a:prstGeom>
        </p:spPr>
        <p:txBody>
          <a:bodyPr anchor="t" rtlCol="false" tIns="0" lIns="0" bIns="0" rIns="0">
            <a:spAutoFit/>
          </a:bodyPr>
          <a:lstStyle/>
          <a:p>
            <a:pPr algn="ctr">
              <a:lnSpc>
                <a:spcPts val="7488"/>
              </a:lnSpc>
            </a:pPr>
            <a:r>
              <a:rPr lang="en-US" sz="4800">
                <a:solidFill>
                  <a:srgbClr val="FFFAEB"/>
                </a:solidFill>
                <a:latin typeface="Futura"/>
              </a:rPr>
              <a:t>How should psychologists leverage advances in modern technology in their research and/or practice? You may refer to one of more examples in your answer, e.g. artificial intelligence, virtual reality.</a:t>
            </a:r>
          </a:p>
          <a:p>
            <a:pPr algn="ctr">
              <a:lnSpc>
                <a:spcPts val="7488"/>
              </a:lnSpc>
            </a:pPr>
          </a:p>
          <a:p>
            <a:pPr algn="ctr">
              <a:lnSpc>
                <a:spcPts val="7488"/>
              </a:lnSpc>
            </a:pPr>
            <a:r>
              <a:rPr lang="en-US" sz="4800">
                <a:solidFill>
                  <a:srgbClr val="FFFAEB"/>
                </a:solidFill>
                <a:latin typeface="Now Bold"/>
              </a:rPr>
              <a:t>Word count:</a:t>
            </a:r>
            <a:r>
              <a:rPr lang="en-US" sz="4800">
                <a:solidFill>
                  <a:srgbClr val="FFFAEB"/>
                </a:solidFill>
                <a:latin typeface="Now"/>
              </a:rPr>
              <a:t> 1500</a:t>
            </a:r>
          </a:p>
        </p:txBody>
      </p:sp>
      <p:sp>
        <p:nvSpPr>
          <p:cNvPr name="TextBox 5" id="5"/>
          <p:cNvSpPr txBox="true"/>
          <p:nvPr/>
        </p:nvSpPr>
        <p:spPr>
          <a:xfrm rot="0">
            <a:off x="5925779" y="846623"/>
            <a:ext cx="6955340" cy="1132887"/>
          </a:xfrm>
          <a:prstGeom prst="rect">
            <a:avLst/>
          </a:prstGeom>
        </p:spPr>
        <p:txBody>
          <a:bodyPr anchor="t" rtlCol="false" tIns="0" lIns="0" bIns="0" rIns="0">
            <a:spAutoFit/>
          </a:bodyPr>
          <a:lstStyle/>
          <a:p>
            <a:pPr algn="ctr">
              <a:lnSpc>
                <a:spcPts val="9178"/>
              </a:lnSpc>
            </a:pPr>
            <a:r>
              <a:rPr lang="en-US" sz="6603" spc="449">
                <a:solidFill>
                  <a:srgbClr val="FFFFFF"/>
                </a:solidFill>
                <a:latin typeface="Now Bold"/>
              </a:rPr>
              <a:t>Essay</a:t>
            </a:r>
            <a:r>
              <a:rPr lang="en-US" sz="6603" spc="449">
                <a:solidFill>
                  <a:srgbClr val="048AFF"/>
                </a:solidFill>
                <a:latin typeface="Now Bold"/>
              </a:rPr>
              <a:t> </a:t>
            </a:r>
            <a:r>
              <a:rPr lang="en-US" sz="6603" spc="449">
                <a:solidFill>
                  <a:srgbClr val="FFFFFF"/>
                </a:solidFill>
                <a:latin typeface="Now Bold"/>
              </a:rPr>
              <a:t>title </a:t>
            </a:r>
          </a:p>
        </p:txBody>
      </p:sp>
      <p:grpSp>
        <p:nvGrpSpPr>
          <p:cNvPr name="Group 6" id="6"/>
          <p:cNvGrpSpPr/>
          <p:nvPr/>
        </p:nvGrpSpPr>
        <p:grpSpPr>
          <a:xfrm rot="0">
            <a:off x="16017180" y="-1431186"/>
            <a:ext cx="3656258" cy="3656258"/>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48AFF">
                    <a:alpha val="100000"/>
                  </a:srgbClr>
                </a:gs>
                <a:gs pos="100000">
                  <a:srgbClr val="B100E8">
                    <a:alpha val="100000"/>
                  </a:srgbClr>
                </a:gs>
              </a:gsLst>
              <a:path path="circle">
                <a:fillToRect l="0" r="100000" t="0" b="100000"/>
              </a:path>
              <a:tileRect r="0" l="-100000" b="0" t="-100000"/>
            </a:gradFill>
          </p:spPr>
        </p:sp>
        <p:sp>
          <p:nvSpPr>
            <p:cNvPr name="TextBox 8" id="8"/>
            <p:cNvSpPr txBox="true"/>
            <p:nvPr/>
          </p:nvSpPr>
          <p:spPr>
            <a:xfrm>
              <a:off x="76200" y="66675"/>
              <a:ext cx="660400" cy="669925"/>
            </a:xfrm>
            <a:prstGeom prst="rect">
              <a:avLst/>
            </a:prstGeom>
          </p:spPr>
          <p:txBody>
            <a:bodyPr anchor="ctr" rtlCol="false" tIns="50800" lIns="50800" bIns="50800" rIns="50800"/>
            <a:lstStyle/>
            <a:p>
              <a:pPr algn="ctr">
                <a:lnSpc>
                  <a:spcPts val="3131"/>
                </a:lnSpc>
              </a:pPr>
            </a:p>
          </p:txBody>
        </p:sp>
      </p:grpSp>
      <p:sp>
        <p:nvSpPr>
          <p:cNvPr name="AutoShape 9" id="9"/>
          <p:cNvSpPr/>
          <p:nvPr/>
        </p:nvSpPr>
        <p:spPr>
          <a:xfrm>
            <a:off x="6105804" y="2244122"/>
            <a:ext cx="6076393" cy="0"/>
          </a:xfrm>
          <a:prstGeom prst="line">
            <a:avLst/>
          </a:prstGeom>
          <a:ln cap="flat" w="38100">
            <a:solidFill>
              <a:srgbClr val="C1FF72"/>
            </a:solidFill>
            <a:prstDash val="solid"/>
            <a:headEnd type="none" len="sm" w="sm"/>
            <a:tailEnd type="none" len="sm" w="sm"/>
          </a:ln>
        </p:spPr>
      </p:sp>
      <p:sp>
        <p:nvSpPr>
          <p:cNvPr name="AutoShape 10" id="10"/>
          <p:cNvSpPr/>
          <p:nvPr/>
        </p:nvSpPr>
        <p:spPr>
          <a:xfrm>
            <a:off x="5925779" y="7849496"/>
            <a:ext cx="6076393" cy="0"/>
          </a:xfrm>
          <a:prstGeom prst="line">
            <a:avLst/>
          </a:prstGeom>
          <a:ln cap="flat" w="38100">
            <a:solidFill>
              <a:srgbClr val="C1FF72"/>
            </a:solidFill>
            <a:prstDash val="solid"/>
            <a:headEnd type="none" len="sm" w="sm"/>
            <a:tailEnd type="none" len="sm" w="sm"/>
          </a:ln>
        </p:spPr>
      </p:sp>
      <p:sp>
        <p:nvSpPr>
          <p:cNvPr name="Freeform 11" id="11"/>
          <p:cNvSpPr/>
          <p:nvPr/>
        </p:nvSpPr>
        <p:spPr>
          <a:xfrm flipH="false" flipV="false" rot="0">
            <a:off x="15135897" y="2263172"/>
            <a:ext cx="5838479" cy="5927792"/>
          </a:xfrm>
          <a:custGeom>
            <a:avLst/>
            <a:gdLst/>
            <a:ahLst/>
            <a:cxnLst/>
            <a:rect r="r" b="b" t="t" l="l"/>
            <a:pathLst>
              <a:path h="5927792" w="5838479">
                <a:moveTo>
                  <a:pt x="0" y="0"/>
                </a:moveTo>
                <a:lnTo>
                  <a:pt x="5838478" y="0"/>
                </a:lnTo>
                <a:lnTo>
                  <a:pt x="5838478" y="5927792"/>
                </a:lnTo>
                <a:lnTo>
                  <a:pt x="0" y="5927792"/>
                </a:lnTo>
                <a:lnTo>
                  <a:pt x="0" y="0"/>
                </a:lnTo>
                <a:close/>
              </a:path>
            </a:pathLst>
          </a:custGeom>
          <a:blipFill>
            <a:blip r:embed="rId5"/>
            <a:stretch>
              <a:fillRect l="0" t="0" r="0" b="0"/>
            </a:stretch>
          </a:blipFill>
        </p:spPr>
      </p:sp>
      <p:sp>
        <p:nvSpPr>
          <p:cNvPr name="Freeform 12" id="12"/>
          <p:cNvSpPr/>
          <p:nvPr/>
        </p:nvSpPr>
        <p:spPr>
          <a:xfrm flipH="false" flipV="false" rot="0">
            <a:off x="0" y="5143500"/>
            <a:ext cx="3116870" cy="3164550"/>
          </a:xfrm>
          <a:custGeom>
            <a:avLst/>
            <a:gdLst/>
            <a:ahLst/>
            <a:cxnLst/>
            <a:rect r="r" b="b" t="t" l="l"/>
            <a:pathLst>
              <a:path h="3164550" w="3116870">
                <a:moveTo>
                  <a:pt x="0" y="0"/>
                </a:moveTo>
                <a:lnTo>
                  <a:pt x="3116870" y="0"/>
                </a:lnTo>
                <a:lnTo>
                  <a:pt x="3116870" y="3164550"/>
                </a:lnTo>
                <a:lnTo>
                  <a:pt x="0" y="3164550"/>
                </a:lnTo>
                <a:lnTo>
                  <a:pt x="0" y="0"/>
                </a:lnTo>
                <a:close/>
              </a:path>
            </a:pathLst>
          </a:custGeom>
          <a:blipFill>
            <a:blip r:embed="rId5"/>
            <a:stretch>
              <a:fillRect l="0" t="0" r="0" b="0"/>
            </a:stretch>
          </a:blipFill>
        </p:spPr>
      </p:sp>
      <p:sp>
        <p:nvSpPr>
          <p:cNvPr name="Freeform 13" id="13"/>
          <p:cNvSpPr/>
          <p:nvPr/>
        </p:nvSpPr>
        <p:spPr>
          <a:xfrm flipH="false" flipV="false" rot="0">
            <a:off x="152400" y="5295900"/>
            <a:ext cx="3116870" cy="3164550"/>
          </a:xfrm>
          <a:custGeom>
            <a:avLst/>
            <a:gdLst/>
            <a:ahLst/>
            <a:cxnLst/>
            <a:rect r="r" b="b" t="t" l="l"/>
            <a:pathLst>
              <a:path h="3164550" w="3116870">
                <a:moveTo>
                  <a:pt x="0" y="0"/>
                </a:moveTo>
                <a:lnTo>
                  <a:pt x="3116870" y="0"/>
                </a:lnTo>
                <a:lnTo>
                  <a:pt x="3116870" y="3164550"/>
                </a:lnTo>
                <a:lnTo>
                  <a:pt x="0" y="3164550"/>
                </a:lnTo>
                <a:lnTo>
                  <a:pt x="0" y="0"/>
                </a:lnTo>
                <a:close/>
              </a:path>
            </a:pathLst>
          </a:custGeom>
          <a:blipFill>
            <a:blip r:embed="rId5"/>
            <a:stretch>
              <a:fillRect l="0" t="0" r="0" b="0"/>
            </a:stretch>
          </a:blipFill>
        </p:spPr>
      </p:sp>
      <p:sp>
        <p:nvSpPr>
          <p:cNvPr name="Freeform 14" id="14"/>
          <p:cNvSpPr/>
          <p:nvPr/>
        </p:nvSpPr>
        <p:spPr>
          <a:xfrm flipH="false" flipV="false" rot="0">
            <a:off x="3116870" y="7868546"/>
            <a:ext cx="1823765" cy="1851664"/>
          </a:xfrm>
          <a:custGeom>
            <a:avLst/>
            <a:gdLst/>
            <a:ahLst/>
            <a:cxnLst/>
            <a:rect r="r" b="b" t="t" l="l"/>
            <a:pathLst>
              <a:path h="1851664" w="1823765">
                <a:moveTo>
                  <a:pt x="0" y="0"/>
                </a:moveTo>
                <a:lnTo>
                  <a:pt x="1823765" y="0"/>
                </a:lnTo>
                <a:lnTo>
                  <a:pt x="1823765" y="1851665"/>
                </a:lnTo>
                <a:lnTo>
                  <a:pt x="0" y="1851665"/>
                </a:lnTo>
                <a:lnTo>
                  <a:pt x="0" y="0"/>
                </a:lnTo>
                <a:close/>
              </a:path>
            </a:pathLst>
          </a:custGeom>
          <a:blipFill>
            <a:blip r:embed="rId5"/>
            <a:stretch>
              <a:fillRect l="0" t="0" r="0" b="0"/>
            </a:stretch>
          </a:blipFill>
        </p:spPr>
      </p:sp>
      <p:sp>
        <p:nvSpPr>
          <p:cNvPr name="Freeform 15" id="15"/>
          <p:cNvSpPr/>
          <p:nvPr/>
        </p:nvSpPr>
        <p:spPr>
          <a:xfrm flipH="false" flipV="false" rot="0">
            <a:off x="-21706" y="0"/>
            <a:ext cx="3465083" cy="3498611"/>
          </a:xfrm>
          <a:custGeom>
            <a:avLst/>
            <a:gdLst/>
            <a:ahLst/>
            <a:cxnLst/>
            <a:rect r="r" b="b" t="t" l="l"/>
            <a:pathLst>
              <a:path h="3498611" w="3465083">
                <a:moveTo>
                  <a:pt x="0" y="0"/>
                </a:moveTo>
                <a:lnTo>
                  <a:pt x="3465082" y="0"/>
                </a:lnTo>
                <a:lnTo>
                  <a:pt x="3465082" y="3498611"/>
                </a:lnTo>
                <a:lnTo>
                  <a:pt x="0" y="3498611"/>
                </a:lnTo>
                <a:lnTo>
                  <a:pt x="0" y="0"/>
                </a:lnTo>
                <a:close/>
              </a:path>
            </a:pathLst>
          </a:custGeom>
          <a:blipFill>
            <a:blip r:embed="rId6"/>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sp>
        <p:nvSpPr>
          <p:cNvPr name="Freeform 3" id="3"/>
          <p:cNvSpPr/>
          <p:nvPr/>
        </p:nvSpPr>
        <p:spPr>
          <a:xfrm flipH="false" flipV="false" rot="3567097">
            <a:off x="15075089" y="-3888484"/>
            <a:ext cx="5268632" cy="5150088"/>
          </a:xfrm>
          <a:custGeom>
            <a:avLst/>
            <a:gdLst/>
            <a:ahLst/>
            <a:cxnLst/>
            <a:rect r="r" b="b" t="t" l="l"/>
            <a:pathLst>
              <a:path h="5150088" w="5268632">
                <a:moveTo>
                  <a:pt x="0" y="0"/>
                </a:moveTo>
                <a:lnTo>
                  <a:pt x="5268632" y="0"/>
                </a:lnTo>
                <a:lnTo>
                  <a:pt x="5268632" y="5150088"/>
                </a:lnTo>
                <a:lnTo>
                  <a:pt x="0" y="5150088"/>
                </a:lnTo>
                <a:lnTo>
                  <a:pt x="0" y="0"/>
                </a:lnTo>
                <a:close/>
              </a:path>
            </a:pathLst>
          </a:custGeom>
          <a:blipFill>
            <a:blip r:embed="rId3"/>
            <a:stretch>
              <a:fillRect l="0" t="0" r="0" b="0"/>
            </a:stretch>
          </a:blipFill>
        </p:spPr>
      </p:sp>
      <p:grpSp>
        <p:nvGrpSpPr>
          <p:cNvPr name="Group 4" id="4"/>
          <p:cNvGrpSpPr/>
          <p:nvPr/>
        </p:nvGrpSpPr>
        <p:grpSpPr>
          <a:xfrm rot="0">
            <a:off x="3221373" y="2213080"/>
            <a:ext cx="2878546" cy="5256767"/>
            <a:chOff x="0" y="0"/>
            <a:chExt cx="758135" cy="1384498"/>
          </a:xfrm>
        </p:grpSpPr>
        <p:sp>
          <p:nvSpPr>
            <p:cNvPr name="Freeform 5" id="5"/>
            <p:cNvSpPr/>
            <p:nvPr/>
          </p:nvSpPr>
          <p:spPr>
            <a:xfrm flipH="false" flipV="false" rot="0">
              <a:off x="0" y="0"/>
              <a:ext cx="758135" cy="1384498"/>
            </a:xfrm>
            <a:custGeom>
              <a:avLst/>
              <a:gdLst/>
              <a:ahLst/>
              <a:cxnLst/>
              <a:rect r="r" b="b" t="t" l="l"/>
              <a:pathLst>
                <a:path h="1384498" w="758135">
                  <a:moveTo>
                    <a:pt x="43032" y="0"/>
                  </a:moveTo>
                  <a:lnTo>
                    <a:pt x="715103" y="0"/>
                  </a:lnTo>
                  <a:cubicBezTo>
                    <a:pt x="738869" y="0"/>
                    <a:pt x="758135" y="19266"/>
                    <a:pt x="758135" y="43032"/>
                  </a:cubicBezTo>
                  <a:lnTo>
                    <a:pt x="758135" y="1341466"/>
                  </a:lnTo>
                  <a:cubicBezTo>
                    <a:pt x="758135" y="1352879"/>
                    <a:pt x="753602" y="1363824"/>
                    <a:pt x="745532" y="1371894"/>
                  </a:cubicBezTo>
                  <a:cubicBezTo>
                    <a:pt x="737461" y="1379965"/>
                    <a:pt x="726516" y="1384498"/>
                    <a:pt x="715103" y="1384498"/>
                  </a:cubicBezTo>
                  <a:lnTo>
                    <a:pt x="43032" y="1384498"/>
                  </a:lnTo>
                  <a:cubicBezTo>
                    <a:pt x="31619" y="1384498"/>
                    <a:pt x="20674" y="1379965"/>
                    <a:pt x="12604" y="1371894"/>
                  </a:cubicBezTo>
                  <a:cubicBezTo>
                    <a:pt x="4534" y="1363824"/>
                    <a:pt x="0" y="1352879"/>
                    <a:pt x="0" y="1341466"/>
                  </a:cubicBezTo>
                  <a:lnTo>
                    <a:pt x="0" y="43032"/>
                  </a:lnTo>
                  <a:cubicBezTo>
                    <a:pt x="0" y="31619"/>
                    <a:pt x="4534" y="20674"/>
                    <a:pt x="12604" y="12604"/>
                  </a:cubicBezTo>
                  <a:cubicBezTo>
                    <a:pt x="20674" y="4534"/>
                    <a:pt x="31619" y="0"/>
                    <a:pt x="43032" y="0"/>
                  </a:cubicBezTo>
                  <a:close/>
                </a:path>
              </a:pathLst>
            </a:custGeom>
            <a:gradFill rotWithShape="true">
              <a:gsLst>
                <a:gs pos="0">
                  <a:srgbClr val="048AFF">
                    <a:alpha val="100000"/>
                  </a:srgbClr>
                </a:gs>
                <a:gs pos="100000">
                  <a:srgbClr val="B100E8">
                    <a:alpha val="100000"/>
                  </a:srgbClr>
                </a:gs>
              </a:gsLst>
              <a:path path="circle">
                <a:fillToRect l="0" r="100000" t="0" b="100000"/>
              </a:path>
              <a:tileRect r="0" l="-100000" b="0" t="-100000"/>
            </a:gradFill>
          </p:spPr>
        </p:sp>
        <p:sp>
          <p:nvSpPr>
            <p:cNvPr name="TextBox 6" id="6"/>
            <p:cNvSpPr txBox="true"/>
            <p:nvPr/>
          </p:nvSpPr>
          <p:spPr>
            <a:xfrm>
              <a:off x="0" y="-9525"/>
              <a:ext cx="812800" cy="822325"/>
            </a:xfrm>
            <a:prstGeom prst="rect">
              <a:avLst/>
            </a:prstGeom>
          </p:spPr>
          <p:txBody>
            <a:bodyPr anchor="ctr" rtlCol="false" tIns="50800" lIns="50800" bIns="50800" rIns="50800"/>
            <a:lstStyle/>
            <a:p>
              <a:pPr algn="ctr">
                <a:lnSpc>
                  <a:spcPts val="3131"/>
                </a:lnSpc>
              </a:pPr>
            </a:p>
          </p:txBody>
        </p:sp>
      </p:grpSp>
      <p:grpSp>
        <p:nvGrpSpPr>
          <p:cNvPr name="Group 7" id="7"/>
          <p:cNvGrpSpPr>
            <a:grpSpLocks noChangeAspect="true"/>
          </p:cNvGrpSpPr>
          <p:nvPr/>
        </p:nvGrpSpPr>
        <p:grpSpPr>
          <a:xfrm rot="0">
            <a:off x="-2878546" y="3596887"/>
            <a:ext cx="2878546" cy="2878546"/>
            <a:chOff x="0" y="0"/>
            <a:chExt cx="6350000" cy="6350000"/>
          </a:xfrm>
        </p:grpSpPr>
        <p:sp>
          <p:nvSpPr>
            <p:cNvPr name="Freeform 8" id="8"/>
            <p:cNvSpPr/>
            <p:nvPr/>
          </p:nvSpPr>
          <p:spPr>
            <a:xfrm flipH="false" flipV="false" rot="0">
              <a:off x="88900" y="88900"/>
              <a:ext cx="6172200" cy="6172200"/>
            </a:xfrm>
            <a:custGeom>
              <a:avLst/>
              <a:gdLst/>
              <a:ahLst/>
              <a:cxnLst/>
              <a:rect r="r" b="b" t="t" l="l"/>
              <a:pathLst>
                <a:path h="6172200" w="6172200">
                  <a:moveTo>
                    <a:pt x="6172200" y="5864860"/>
                  </a:moveTo>
                  <a:cubicBezTo>
                    <a:pt x="6172200" y="6033770"/>
                    <a:pt x="6035040" y="6170930"/>
                    <a:pt x="5866130" y="6170930"/>
                  </a:cubicBezTo>
                  <a:lnTo>
                    <a:pt x="307340" y="6170930"/>
                  </a:lnTo>
                  <a:cubicBezTo>
                    <a:pt x="137160" y="6172200"/>
                    <a:pt x="0" y="6035040"/>
                    <a:pt x="0" y="5864860"/>
                  </a:cubicBezTo>
                  <a:lnTo>
                    <a:pt x="0" y="307340"/>
                  </a:lnTo>
                  <a:cubicBezTo>
                    <a:pt x="0" y="137160"/>
                    <a:pt x="137160" y="0"/>
                    <a:pt x="307340" y="0"/>
                  </a:cubicBezTo>
                  <a:lnTo>
                    <a:pt x="5866130" y="0"/>
                  </a:lnTo>
                  <a:cubicBezTo>
                    <a:pt x="6035040" y="0"/>
                    <a:pt x="6172200" y="137160"/>
                    <a:pt x="6172200" y="307340"/>
                  </a:cubicBezTo>
                  <a:lnTo>
                    <a:pt x="6172200" y="5864860"/>
                  </a:lnTo>
                  <a:close/>
                </a:path>
              </a:pathLst>
            </a:custGeom>
            <a:blipFill>
              <a:blip r:embed="rId4"/>
              <a:stretch>
                <a:fillRect l="-25031" t="0" r="-25031" b="0"/>
              </a:stretch>
            </a:blipFill>
          </p:spPr>
        </p:sp>
        <p:sp>
          <p:nvSpPr>
            <p:cNvPr name="Freeform 9" id="9"/>
            <p:cNvSpPr/>
            <p:nvPr/>
          </p:nvSpPr>
          <p:spPr>
            <a:xfrm flipH="false" flipV="false" rot="0">
              <a:off x="0" y="0"/>
              <a:ext cx="6350000" cy="6350000"/>
            </a:xfrm>
            <a:custGeom>
              <a:avLst/>
              <a:gdLst/>
              <a:ahLst/>
              <a:cxnLst/>
              <a:rect r="r" b="b" t="t" l="l"/>
              <a:pathLst>
                <a:path h="6350000" w="6350000">
                  <a:moveTo>
                    <a:pt x="5953760" y="6350000"/>
                  </a:moveTo>
                  <a:lnTo>
                    <a:pt x="396240" y="6350000"/>
                  </a:lnTo>
                  <a:cubicBezTo>
                    <a:pt x="177800" y="6350000"/>
                    <a:pt x="0" y="6172200"/>
                    <a:pt x="0" y="5953760"/>
                  </a:cubicBezTo>
                  <a:lnTo>
                    <a:pt x="0" y="396240"/>
                  </a:lnTo>
                  <a:cubicBezTo>
                    <a:pt x="0" y="177800"/>
                    <a:pt x="177800" y="0"/>
                    <a:pt x="396240" y="0"/>
                  </a:cubicBezTo>
                  <a:lnTo>
                    <a:pt x="5955030" y="0"/>
                  </a:lnTo>
                  <a:cubicBezTo>
                    <a:pt x="6172200" y="0"/>
                    <a:pt x="6350000" y="177800"/>
                    <a:pt x="6350000" y="396240"/>
                  </a:cubicBezTo>
                  <a:lnTo>
                    <a:pt x="6350000" y="5955030"/>
                  </a:lnTo>
                  <a:cubicBezTo>
                    <a:pt x="6350000" y="6172200"/>
                    <a:pt x="6172200" y="6350000"/>
                    <a:pt x="5953760" y="6350000"/>
                  </a:cubicBezTo>
                  <a:close/>
                  <a:moveTo>
                    <a:pt x="396240" y="179070"/>
                  </a:moveTo>
                  <a:cubicBezTo>
                    <a:pt x="276860" y="179070"/>
                    <a:pt x="179070" y="276860"/>
                    <a:pt x="179070" y="396240"/>
                  </a:cubicBezTo>
                  <a:lnTo>
                    <a:pt x="179070" y="5955030"/>
                  </a:lnTo>
                  <a:cubicBezTo>
                    <a:pt x="179070" y="6074410"/>
                    <a:pt x="276860" y="6172200"/>
                    <a:pt x="396240" y="6172200"/>
                  </a:cubicBezTo>
                  <a:lnTo>
                    <a:pt x="5955030" y="6172200"/>
                  </a:lnTo>
                  <a:cubicBezTo>
                    <a:pt x="6074410" y="6172200"/>
                    <a:pt x="6172200" y="6074410"/>
                    <a:pt x="6172200" y="5955030"/>
                  </a:cubicBezTo>
                  <a:lnTo>
                    <a:pt x="6172200" y="396240"/>
                  </a:lnTo>
                  <a:cubicBezTo>
                    <a:pt x="6172200" y="276860"/>
                    <a:pt x="6074410" y="179070"/>
                    <a:pt x="5955030" y="179070"/>
                  </a:cubicBezTo>
                  <a:lnTo>
                    <a:pt x="396240" y="179070"/>
                  </a:lnTo>
                  <a:close/>
                </a:path>
              </a:pathLst>
            </a:custGeom>
            <a:gradFill rotWithShape="true">
              <a:gsLst>
                <a:gs pos="0">
                  <a:srgbClr val="048AFF">
                    <a:alpha val="100000"/>
                  </a:srgbClr>
                </a:gs>
                <a:gs pos="100000">
                  <a:srgbClr val="B100E8">
                    <a:alpha val="100000"/>
                  </a:srgbClr>
                </a:gs>
              </a:gsLst>
              <a:path path="circle">
                <a:fillToRect l="0" r="100000" t="0" b="100000"/>
              </a:path>
              <a:tileRect r="0" l="-100000" b="0" t="-100000"/>
            </a:gradFill>
          </p:spPr>
        </p:sp>
      </p:grpSp>
      <p:sp>
        <p:nvSpPr>
          <p:cNvPr name="Freeform 10" id="10"/>
          <p:cNvSpPr/>
          <p:nvPr/>
        </p:nvSpPr>
        <p:spPr>
          <a:xfrm flipH="false" flipV="false" rot="3567097">
            <a:off x="-1385063" y="6984052"/>
            <a:ext cx="5268632" cy="5150088"/>
          </a:xfrm>
          <a:custGeom>
            <a:avLst/>
            <a:gdLst/>
            <a:ahLst/>
            <a:cxnLst/>
            <a:rect r="r" b="b" t="t" l="l"/>
            <a:pathLst>
              <a:path h="5150088" w="5268632">
                <a:moveTo>
                  <a:pt x="0" y="0"/>
                </a:moveTo>
                <a:lnTo>
                  <a:pt x="5268632" y="0"/>
                </a:lnTo>
                <a:lnTo>
                  <a:pt x="5268632" y="5150088"/>
                </a:lnTo>
                <a:lnTo>
                  <a:pt x="0" y="5150088"/>
                </a:lnTo>
                <a:lnTo>
                  <a:pt x="0" y="0"/>
                </a:lnTo>
                <a:close/>
              </a:path>
            </a:pathLst>
          </a:custGeom>
          <a:blipFill>
            <a:blip r:embed="rId3"/>
            <a:stretch>
              <a:fillRect l="0" t="0" r="0" b="0"/>
            </a:stretch>
          </a:blipFill>
        </p:spPr>
      </p:sp>
      <p:sp>
        <p:nvSpPr>
          <p:cNvPr name="Freeform 11" id="11"/>
          <p:cNvSpPr/>
          <p:nvPr/>
        </p:nvSpPr>
        <p:spPr>
          <a:xfrm flipH="false" flipV="false" rot="0">
            <a:off x="14340061" y="5884578"/>
            <a:ext cx="5838479" cy="5927792"/>
          </a:xfrm>
          <a:custGeom>
            <a:avLst/>
            <a:gdLst/>
            <a:ahLst/>
            <a:cxnLst/>
            <a:rect r="r" b="b" t="t" l="l"/>
            <a:pathLst>
              <a:path h="5927792" w="5838479">
                <a:moveTo>
                  <a:pt x="0" y="0"/>
                </a:moveTo>
                <a:lnTo>
                  <a:pt x="5838478" y="0"/>
                </a:lnTo>
                <a:lnTo>
                  <a:pt x="5838478" y="5927793"/>
                </a:lnTo>
                <a:lnTo>
                  <a:pt x="0" y="5927793"/>
                </a:lnTo>
                <a:lnTo>
                  <a:pt x="0" y="0"/>
                </a:lnTo>
                <a:close/>
              </a:path>
            </a:pathLst>
          </a:custGeom>
          <a:blipFill>
            <a:blip r:embed="rId5"/>
            <a:stretch>
              <a:fillRect l="0" t="0" r="0" b="0"/>
            </a:stretch>
          </a:blipFill>
        </p:spPr>
      </p:sp>
      <p:sp>
        <p:nvSpPr>
          <p:cNvPr name="Freeform 12" id="12"/>
          <p:cNvSpPr/>
          <p:nvPr/>
        </p:nvSpPr>
        <p:spPr>
          <a:xfrm flipH="false" flipV="false" rot="0">
            <a:off x="702421" y="8308854"/>
            <a:ext cx="1469330" cy="1421243"/>
          </a:xfrm>
          <a:custGeom>
            <a:avLst/>
            <a:gdLst/>
            <a:ahLst/>
            <a:cxnLst/>
            <a:rect r="r" b="b" t="t" l="l"/>
            <a:pathLst>
              <a:path h="1421243" w="1469330">
                <a:moveTo>
                  <a:pt x="0" y="0"/>
                </a:moveTo>
                <a:lnTo>
                  <a:pt x="1469330" y="0"/>
                </a:lnTo>
                <a:lnTo>
                  <a:pt x="1469330" y="1421243"/>
                </a:lnTo>
                <a:lnTo>
                  <a:pt x="0" y="142124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13" id="13"/>
          <p:cNvGrpSpPr/>
          <p:nvPr/>
        </p:nvGrpSpPr>
        <p:grpSpPr>
          <a:xfrm rot="0">
            <a:off x="6512049" y="2213080"/>
            <a:ext cx="2878546" cy="5256767"/>
            <a:chOff x="0" y="0"/>
            <a:chExt cx="758135" cy="1384498"/>
          </a:xfrm>
        </p:grpSpPr>
        <p:sp>
          <p:nvSpPr>
            <p:cNvPr name="Freeform 14" id="14"/>
            <p:cNvSpPr/>
            <p:nvPr/>
          </p:nvSpPr>
          <p:spPr>
            <a:xfrm flipH="false" flipV="false" rot="0">
              <a:off x="0" y="0"/>
              <a:ext cx="758135" cy="1384498"/>
            </a:xfrm>
            <a:custGeom>
              <a:avLst/>
              <a:gdLst/>
              <a:ahLst/>
              <a:cxnLst/>
              <a:rect r="r" b="b" t="t" l="l"/>
              <a:pathLst>
                <a:path h="1384498" w="758135">
                  <a:moveTo>
                    <a:pt x="43032" y="0"/>
                  </a:moveTo>
                  <a:lnTo>
                    <a:pt x="715103" y="0"/>
                  </a:lnTo>
                  <a:cubicBezTo>
                    <a:pt x="738869" y="0"/>
                    <a:pt x="758135" y="19266"/>
                    <a:pt x="758135" y="43032"/>
                  </a:cubicBezTo>
                  <a:lnTo>
                    <a:pt x="758135" y="1341466"/>
                  </a:lnTo>
                  <a:cubicBezTo>
                    <a:pt x="758135" y="1352879"/>
                    <a:pt x="753602" y="1363824"/>
                    <a:pt x="745532" y="1371894"/>
                  </a:cubicBezTo>
                  <a:cubicBezTo>
                    <a:pt x="737461" y="1379965"/>
                    <a:pt x="726516" y="1384498"/>
                    <a:pt x="715103" y="1384498"/>
                  </a:cubicBezTo>
                  <a:lnTo>
                    <a:pt x="43032" y="1384498"/>
                  </a:lnTo>
                  <a:cubicBezTo>
                    <a:pt x="31619" y="1384498"/>
                    <a:pt x="20674" y="1379965"/>
                    <a:pt x="12604" y="1371894"/>
                  </a:cubicBezTo>
                  <a:cubicBezTo>
                    <a:pt x="4534" y="1363824"/>
                    <a:pt x="0" y="1352879"/>
                    <a:pt x="0" y="1341466"/>
                  </a:cubicBezTo>
                  <a:lnTo>
                    <a:pt x="0" y="43032"/>
                  </a:lnTo>
                  <a:cubicBezTo>
                    <a:pt x="0" y="31619"/>
                    <a:pt x="4534" y="20674"/>
                    <a:pt x="12604" y="12604"/>
                  </a:cubicBezTo>
                  <a:cubicBezTo>
                    <a:pt x="20674" y="4534"/>
                    <a:pt x="31619" y="0"/>
                    <a:pt x="43032" y="0"/>
                  </a:cubicBezTo>
                  <a:close/>
                </a:path>
              </a:pathLst>
            </a:custGeom>
            <a:gradFill rotWithShape="true">
              <a:gsLst>
                <a:gs pos="0">
                  <a:srgbClr val="048AFF">
                    <a:alpha val="100000"/>
                  </a:srgbClr>
                </a:gs>
                <a:gs pos="100000">
                  <a:srgbClr val="B100E8">
                    <a:alpha val="100000"/>
                  </a:srgbClr>
                </a:gs>
              </a:gsLst>
              <a:path path="circle">
                <a:fillToRect l="0" r="100000" t="0" b="100000"/>
              </a:path>
              <a:tileRect r="0" l="-100000" b="0" t="-100000"/>
            </a:gradFill>
          </p:spPr>
        </p:sp>
        <p:sp>
          <p:nvSpPr>
            <p:cNvPr name="TextBox 15" id="15"/>
            <p:cNvSpPr txBox="true"/>
            <p:nvPr/>
          </p:nvSpPr>
          <p:spPr>
            <a:xfrm>
              <a:off x="0" y="-9525"/>
              <a:ext cx="812800" cy="822325"/>
            </a:xfrm>
            <a:prstGeom prst="rect">
              <a:avLst/>
            </a:prstGeom>
          </p:spPr>
          <p:txBody>
            <a:bodyPr anchor="ctr" rtlCol="false" tIns="50800" lIns="50800" bIns="50800" rIns="50800"/>
            <a:lstStyle/>
            <a:p>
              <a:pPr algn="ctr">
                <a:lnSpc>
                  <a:spcPts val="3131"/>
                </a:lnSpc>
              </a:pPr>
            </a:p>
          </p:txBody>
        </p:sp>
      </p:grpSp>
      <p:grpSp>
        <p:nvGrpSpPr>
          <p:cNvPr name="Group 16" id="16"/>
          <p:cNvGrpSpPr/>
          <p:nvPr/>
        </p:nvGrpSpPr>
        <p:grpSpPr>
          <a:xfrm rot="0">
            <a:off x="9800170" y="2213080"/>
            <a:ext cx="2878546" cy="5256767"/>
            <a:chOff x="0" y="0"/>
            <a:chExt cx="758135" cy="1384498"/>
          </a:xfrm>
        </p:grpSpPr>
        <p:sp>
          <p:nvSpPr>
            <p:cNvPr name="Freeform 17" id="17"/>
            <p:cNvSpPr/>
            <p:nvPr/>
          </p:nvSpPr>
          <p:spPr>
            <a:xfrm flipH="false" flipV="false" rot="0">
              <a:off x="0" y="0"/>
              <a:ext cx="758135" cy="1384498"/>
            </a:xfrm>
            <a:custGeom>
              <a:avLst/>
              <a:gdLst/>
              <a:ahLst/>
              <a:cxnLst/>
              <a:rect r="r" b="b" t="t" l="l"/>
              <a:pathLst>
                <a:path h="1384498" w="758135">
                  <a:moveTo>
                    <a:pt x="43032" y="0"/>
                  </a:moveTo>
                  <a:lnTo>
                    <a:pt x="715103" y="0"/>
                  </a:lnTo>
                  <a:cubicBezTo>
                    <a:pt x="738869" y="0"/>
                    <a:pt x="758135" y="19266"/>
                    <a:pt x="758135" y="43032"/>
                  </a:cubicBezTo>
                  <a:lnTo>
                    <a:pt x="758135" y="1341466"/>
                  </a:lnTo>
                  <a:cubicBezTo>
                    <a:pt x="758135" y="1352879"/>
                    <a:pt x="753602" y="1363824"/>
                    <a:pt x="745532" y="1371894"/>
                  </a:cubicBezTo>
                  <a:cubicBezTo>
                    <a:pt x="737461" y="1379965"/>
                    <a:pt x="726516" y="1384498"/>
                    <a:pt x="715103" y="1384498"/>
                  </a:cubicBezTo>
                  <a:lnTo>
                    <a:pt x="43032" y="1384498"/>
                  </a:lnTo>
                  <a:cubicBezTo>
                    <a:pt x="31619" y="1384498"/>
                    <a:pt x="20674" y="1379965"/>
                    <a:pt x="12604" y="1371894"/>
                  </a:cubicBezTo>
                  <a:cubicBezTo>
                    <a:pt x="4534" y="1363824"/>
                    <a:pt x="0" y="1352879"/>
                    <a:pt x="0" y="1341466"/>
                  </a:cubicBezTo>
                  <a:lnTo>
                    <a:pt x="0" y="43032"/>
                  </a:lnTo>
                  <a:cubicBezTo>
                    <a:pt x="0" y="31619"/>
                    <a:pt x="4534" y="20674"/>
                    <a:pt x="12604" y="12604"/>
                  </a:cubicBezTo>
                  <a:cubicBezTo>
                    <a:pt x="20674" y="4534"/>
                    <a:pt x="31619" y="0"/>
                    <a:pt x="43032" y="0"/>
                  </a:cubicBezTo>
                  <a:close/>
                </a:path>
              </a:pathLst>
            </a:custGeom>
            <a:gradFill rotWithShape="true">
              <a:gsLst>
                <a:gs pos="0">
                  <a:srgbClr val="048AFF">
                    <a:alpha val="100000"/>
                  </a:srgbClr>
                </a:gs>
                <a:gs pos="100000">
                  <a:srgbClr val="B100E8">
                    <a:alpha val="100000"/>
                  </a:srgbClr>
                </a:gs>
              </a:gsLst>
              <a:path path="circle">
                <a:fillToRect l="0" r="100000" t="0" b="100000"/>
              </a:path>
              <a:tileRect r="0" l="-100000" b="0" t="-100000"/>
            </a:gradFill>
          </p:spPr>
        </p:sp>
        <p:sp>
          <p:nvSpPr>
            <p:cNvPr name="TextBox 18" id="18"/>
            <p:cNvSpPr txBox="true"/>
            <p:nvPr/>
          </p:nvSpPr>
          <p:spPr>
            <a:xfrm>
              <a:off x="0" y="-9525"/>
              <a:ext cx="812800" cy="822325"/>
            </a:xfrm>
            <a:prstGeom prst="rect">
              <a:avLst/>
            </a:prstGeom>
          </p:spPr>
          <p:txBody>
            <a:bodyPr anchor="ctr" rtlCol="false" tIns="50800" lIns="50800" bIns="50800" rIns="50800"/>
            <a:lstStyle/>
            <a:p>
              <a:pPr algn="ctr">
                <a:lnSpc>
                  <a:spcPts val="3131"/>
                </a:lnSpc>
              </a:pPr>
            </a:p>
          </p:txBody>
        </p:sp>
      </p:grpSp>
      <p:grpSp>
        <p:nvGrpSpPr>
          <p:cNvPr name="Group 19" id="19"/>
          <p:cNvGrpSpPr/>
          <p:nvPr/>
        </p:nvGrpSpPr>
        <p:grpSpPr>
          <a:xfrm rot="0">
            <a:off x="13088290" y="2213080"/>
            <a:ext cx="2878546" cy="5256767"/>
            <a:chOff x="0" y="0"/>
            <a:chExt cx="758135" cy="1384498"/>
          </a:xfrm>
        </p:grpSpPr>
        <p:sp>
          <p:nvSpPr>
            <p:cNvPr name="Freeform 20" id="20"/>
            <p:cNvSpPr/>
            <p:nvPr/>
          </p:nvSpPr>
          <p:spPr>
            <a:xfrm flipH="false" flipV="false" rot="0">
              <a:off x="0" y="0"/>
              <a:ext cx="758135" cy="1384498"/>
            </a:xfrm>
            <a:custGeom>
              <a:avLst/>
              <a:gdLst/>
              <a:ahLst/>
              <a:cxnLst/>
              <a:rect r="r" b="b" t="t" l="l"/>
              <a:pathLst>
                <a:path h="1384498" w="758135">
                  <a:moveTo>
                    <a:pt x="43032" y="0"/>
                  </a:moveTo>
                  <a:lnTo>
                    <a:pt x="715103" y="0"/>
                  </a:lnTo>
                  <a:cubicBezTo>
                    <a:pt x="738869" y="0"/>
                    <a:pt x="758135" y="19266"/>
                    <a:pt x="758135" y="43032"/>
                  </a:cubicBezTo>
                  <a:lnTo>
                    <a:pt x="758135" y="1341466"/>
                  </a:lnTo>
                  <a:cubicBezTo>
                    <a:pt x="758135" y="1352879"/>
                    <a:pt x="753602" y="1363824"/>
                    <a:pt x="745532" y="1371894"/>
                  </a:cubicBezTo>
                  <a:cubicBezTo>
                    <a:pt x="737461" y="1379965"/>
                    <a:pt x="726516" y="1384498"/>
                    <a:pt x="715103" y="1384498"/>
                  </a:cubicBezTo>
                  <a:lnTo>
                    <a:pt x="43032" y="1384498"/>
                  </a:lnTo>
                  <a:cubicBezTo>
                    <a:pt x="31619" y="1384498"/>
                    <a:pt x="20674" y="1379965"/>
                    <a:pt x="12604" y="1371894"/>
                  </a:cubicBezTo>
                  <a:cubicBezTo>
                    <a:pt x="4534" y="1363824"/>
                    <a:pt x="0" y="1352879"/>
                    <a:pt x="0" y="1341466"/>
                  </a:cubicBezTo>
                  <a:lnTo>
                    <a:pt x="0" y="43032"/>
                  </a:lnTo>
                  <a:cubicBezTo>
                    <a:pt x="0" y="31619"/>
                    <a:pt x="4534" y="20674"/>
                    <a:pt x="12604" y="12604"/>
                  </a:cubicBezTo>
                  <a:cubicBezTo>
                    <a:pt x="20674" y="4534"/>
                    <a:pt x="31619" y="0"/>
                    <a:pt x="43032" y="0"/>
                  </a:cubicBezTo>
                  <a:close/>
                </a:path>
              </a:pathLst>
            </a:custGeom>
            <a:gradFill rotWithShape="true">
              <a:gsLst>
                <a:gs pos="0">
                  <a:srgbClr val="048AFF">
                    <a:alpha val="100000"/>
                  </a:srgbClr>
                </a:gs>
                <a:gs pos="100000">
                  <a:srgbClr val="B100E8">
                    <a:alpha val="100000"/>
                  </a:srgbClr>
                </a:gs>
              </a:gsLst>
              <a:path path="circle">
                <a:fillToRect l="0" r="100000" t="0" b="100000"/>
              </a:path>
              <a:tileRect r="0" l="-100000" b="0" t="-100000"/>
            </a:gradFill>
          </p:spPr>
        </p:sp>
        <p:sp>
          <p:nvSpPr>
            <p:cNvPr name="TextBox 21" id="21"/>
            <p:cNvSpPr txBox="true"/>
            <p:nvPr/>
          </p:nvSpPr>
          <p:spPr>
            <a:xfrm>
              <a:off x="0" y="-9525"/>
              <a:ext cx="812800" cy="822325"/>
            </a:xfrm>
            <a:prstGeom prst="rect">
              <a:avLst/>
            </a:prstGeom>
          </p:spPr>
          <p:txBody>
            <a:bodyPr anchor="ctr" rtlCol="false" tIns="50800" lIns="50800" bIns="50800" rIns="50800"/>
            <a:lstStyle/>
            <a:p>
              <a:pPr algn="ctr">
                <a:lnSpc>
                  <a:spcPts val="3131"/>
                </a:lnSpc>
              </a:pPr>
            </a:p>
          </p:txBody>
        </p:sp>
      </p:grpSp>
      <p:grpSp>
        <p:nvGrpSpPr>
          <p:cNvPr name="Group 22" id="22"/>
          <p:cNvGrpSpPr>
            <a:grpSpLocks noChangeAspect="true"/>
          </p:cNvGrpSpPr>
          <p:nvPr/>
        </p:nvGrpSpPr>
        <p:grpSpPr>
          <a:xfrm rot="0">
            <a:off x="4459089" y="8848475"/>
            <a:ext cx="2874172" cy="2874160"/>
            <a:chOff x="0" y="0"/>
            <a:chExt cx="6350000" cy="6349975"/>
          </a:xfrm>
        </p:grpSpPr>
        <p:sp>
          <p:nvSpPr>
            <p:cNvPr name="Freeform 23" id="23"/>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0" t="-765" r="0" b="-765"/>
              </a:stretch>
            </a:blipFill>
          </p:spPr>
        </p:sp>
      </p:grpSp>
      <p:sp>
        <p:nvSpPr>
          <p:cNvPr name="Freeform 24" id="24"/>
          <p:cNvSpPr/>
          <p:nvPr/>
        </p:nvSpPr>
        <p:spPr>
          <a:xfrm flipH="false" flipV="false" rot="0">
            <a:off x="3817173" y="2473462"/>
            <a:ext cx="1977281" cy="2368001"/>
          </a:xfrm>
          <a:custGeom>
            <a:avLst/>
            <a:gdLst/>
            <a:ahLst/>
            <a:cxnLst/>
            <a:rect r="r" b="b" t="t" l="l"/>
            <a:pathLst>
              <a:path h="2368001" w="1977281">
                <a:moveTo>
                  <a:pt x="0" y="0"/>
                </a:moveTo>
                <a:lnTo>
                  <a:pt x="1977281" y="0"/>
                </a:lnTo>
                <a:lnTo>
                  <a:pt x="1977281" y="2368001"/>
                </a:lnTo>
                <a:lnTo>
                  <a:pt x="0" y="236800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5" id="25"/>
          <p:cNvSpPr/>
          <p:nvPr/>
        </p:nvSpPr>
        <p:spPr>
          <a:xfrm flipH="false" flipV="false" rot="0">
            <a:off x="6739029" y="2305092"/>
            <a:ext cx="2677296" cy="2583591"/>
          </a:xfrm>
          <a:custGeom>
            <a:avLst/>
            <a:gdLst/>
            <a:ahLst/>
            <a:cxnLst/>
            <a:rect r="r" b="b" t="t" l="l"/>
            <a:pathLst>
              <a:path h="2583591" w="2677296">
                <a:moveTo>
                  <a:pt x="0" y="0"/>
                </a:moveTo>
                <a:lnTo>
                  <a:pt x="2677296" y="0"/>
                </a:lnTo>
                <a:lnTo>
                  <a:pt x="2677296" y="2583590"/>
                </a:lnTo>
                <a:lnTo>
                  <a:pt x="0" y="258359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6" id="26"/>
          <p:cNvSpPr/>
          <p:nvPr/>
        </p:nvSpPr>
        <p:spPr>
          <a:xfrm flipH="false" flipV="false" rot="0">
            <a:off x="10150106" y="2636469"/>
            <a:ext cx="2324865" cy="2252213"/>
          </a:xfrm>
          <a:custGeom>
            <a:avLst/>
            <a:gdLst/>
            <a:ahLst/>
            <a:cxnLst/>
            <a:rect r="r" b="b" t="t" l="l"/>
            <a:pathLst>
              <a:path h="2252213" w="2324865">
                <a:moveTo>
                  <a:pt x="0" y="0"/>
                </a:moveTo>
                <a:lnTo>
                  <a:pt x="2324865" y="0"/>
                </a:lnTo>
                <a:lnTo>
                  <a:pt x="2324865" y="2252213"/>
                </a:lnTo>
                <a:lnTo>
                  <a:pt x="0" y="2252213"/>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27" id="27"/>
          <p:cNvSpPr/>
          <p:nvPr/>
        </p:nvSpPr>
        <p:spPr>
          <a:xfrm flipH="false" flipV="false" rot="0">
            <a:off x="13393090" y="2621513"/>
            <a:ext cx="2219950" cy="2219950"/>
          </a:xfrm>
          <a:custGeom>
            <a:avLst/>
            <a:gdLst/>
            <a:ahLst/>
            <a:cxnLst/>
            <a:rect r="r" b="b" t="t" l="l"/>
            <a:pathLst>
              <a:path h="2219950" w="2219950">
                <a:moveTo>
                  <a:pt x="0" y="0"/>
                </a:moveTo>
                <a:lnTo>
                  <a:pt x="2219951" y="0"/>
                </a:lnTo>
                <a:lnTo>
                  <a:pt x="2219951" y="2219950"/>
                </a:lnTo>
                <a:lnTo>
                  <a:pt x="0" y="2219950"/>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28" id="28">
            <a:hlinkClick r:id="rId18" tooltip="https://forms.gle/Y94sB459n8ALRetk6"/>
          </p:cNvPr>
          <p:cNvSpPr/>
          <p:nvPr/>
        </p:nvSpPr>
        <p:spPr>
          <a:xfrm flipH="false" flipV="false" rot="0">
            <a:off x="13088290" y="8190160"/>
            <a:ext cx="4004957" cy="1316630"/>
          </a:xfrm>
          <a:custGeom>
            <a:avLst/>
            <a:gdLst/>
            <a:ahLst/>
            <a:cxnLst/>
            <a:rect r="r" b="b" t="t" l="l"/>
            <a:pathLst>
              <a:path h="1316630" w="4004957">
                <a:moveTo>
                  <a:pt x="0" y="0"/>
                </a:moveTo>
                <a:lnTo>
                  <a:pt x="4004957" y="0"/>
                </a:lnTo>
                <a:lnTo>
                  <a:pt x="4004957" y="1316630"/>
                </a:lnTo>
                <a:lnTo>
                  <a:pt x="0" y="1316630"/>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29" id="29"/>
          <p:cNvSpPr txBox="true"/>
          <p:nvPr/>
        </p:nvSpPr>
        <p:spPr>
          <a:xfrm rot="0">
            <a:off x="3448353" y="5196039"/>
            <a:ext cx="2447821" cy="1511806"/>
          </a:xfrm>
          <a:prstGeom prst="rect">
            <a:avLst/>
          </a:prstGeom>
        </p:spPr>
        <p:txBody>
          <a:bodyPr anchor="t" rtlCol="false" tIns="0" lIns="0" bIns="0" rIns="0">
            <a:spAutoFit/>
          </a:bodyPr>
          <a:lstStyle/>
          <a:p>
            <a:pPr algn="ctr">
              <a:lnSpc>
                <a:spcPts val="3066"/>
              </a:lnSpc>
            </a:pPr>
            <a:r>
              <a:rPr lang="en-US" sz="2100">
                <a:solidFill>
                  <a:srgbClr val="FFFFFF"/>
                </a:solidFill>
                <a:latin typeface="DM Sans"/>
              </a:rPr>
              <a:t>Prizes will be awarded in two age categories: Under and Over 16s</a:t>
            </a:r>
            <a:r>
              <a:rPr lang="en-US" sz="2100">
                <a:solidFill>
                  <a:srgbClr val="FFFFFF"/>
                </a:solidFill>
                <a:latin typeface="DM Sans"/>
              </a:rPr>
              <a:t>.</a:t>
            </a:r>
          </a:p>
        </p:txBody>
      </p:sp>
      <p:sp>
        <p:nvSpPr>
          <p:cNvPr name="TextBox 30" id="30"/>
          <p:cNvSpPr txBox="true"/>
          <p:nvPr/>
        </p:nvSpPr>
        <p:spPr>
          <a:xfrm rot="0">
            <a:off x="6739029" y="5196039"/>
            <a:ext cx="2447821" cy="1892808"/>
          </a:xfrm>
          <a:prstGeom prst="rect">
            <a:avLst/>
          </a:prstGeom>
        </p:spPr>
        <p:txBody>
          <a:bodyPr anchor="t" rtlCol="false" tIns="0" lIns="0" bIns="0" rIns="0">
            <a:spAutoFit/>
          </a:bodyPr>
          <a:lstStyle/>
          <a:p>
            <a:pPr algn="ctr">
              <a:lnSpc>
                <a:spcPts val="3066"/>
              </a:lnSpc>
            </a:pPr>
            <a:r>
              <a:rPr lang="en-US" sz="2100">
                <a:solidFill>
                  <a:srgbClr val="FFFFFF"/>
                </a:solidFill>
                <a:latin typeface="DM Sans"/>
              </a:rPr>
              <a:t>Winning essays will be published in ATP Today and on the Psychology Rocks blog.</a:t>
            </a:r>
          </a:p>
        </p:txBody>
      </p:sp>
      <p:sp>
        <p:nvSpPr>
          <p:cNvPr name="TextBox 31" id="31"/>
          <p:cNvSpPr txBox="true"/>
          <p:nvPr/>
        </p:nvSpPr>
        <p:spPr>
          <a:xfrm rot="0">
            <a:off x="10027150" y="5196039"/>
            <a:ext cx="2447821" cy="2273808"/>
          </a:xfrm>
          <a:prstGeom prst="rect">
            <a:avLst/>
          </a:prstGeom>
        </p:spPr>
        <p:txBody>
          <a:bodyPr anchor="t" rtlCol="false" tIns="0" lIns="0" bIns="0" rIns="0">
            <a:spAutoFit/>
          </a:bodyPr>
          <a:lstStyle/>
          <a:p>
            <a:pPr algn="ctr">
              <a:lnSpc>
                <a:spcPts val="3066"/>
              </a:lnSpc>
            </a:pPr>
            <a:r>
              <a:rPr lang="en-US" sz="2100">
                <a:solidFill>
                  <a:srgbClr val="FFFFFF"/>
                </a:solidFill>
                <a:latin typeface="DM Sans"/>
              </a:rPr>
              <a:t>Essays must be submitted by Monday 4 December 2023 at 17.00 GMT.</a:t>
            </a:r>
          </a:p>
          <a:p>
            <a:pPr algn="ctr">
              <a:lnSpc>
                <a:spcPts val="3066"/>
              </a:lnSpc>
            </a:pPr>
          </a:p>
        </p:txBody>
      </p:sp>
      <p:sp>
        <p:nvSpPr>
          <p:cNvPr name="TextBox 32" id="32"/>
          <p:cNvSpPr txBox="true"/>
          <p:nvPr/>
        </p:nvSpPr>
        <p:spPr>
          <a:xfrm rot="0">
            <a:off x="13288315" y="5164965"/>
            <a:ext cx="2447821" cy="1892808"/>
          </a:xfrm>
          <a:prstGeom prst="rect">
            <a:avLst/>
          </a:prstGeom>
        </p:spPr>
        <p:txBody>
          <a:bodyPr anchor="t" rtlCol="false" tIns="0" lIns="0" bIns="0" rIns="0">
            <a:spAutoFit/>
          </a:bodyPr>
          <a:lstStyle/>
          <a:p>
            <a:pPr algn="ctr">
              <a:lnSpc>
                <a:spcPts val="3066"/>
              </a:lnSpc>
            </a:pPr>
            <a:r>
              <a:rPr lang="en-US" sz="2100">
                <a:solidFill>
                  <a:srgbClr val="FFFFFF"/>
                </a:solidFill>
                <a:latin typeface="DM Sans"/>
              </a:rPr>
              <a:t>All essays must be submitted by a teacher or private tutor who is a PsychStix member.</a:t>
            </a:r>
          </a:p>
        </p:txBody>
      </p:sp>
      <p:sp>
        <p:nvSpPr>
          <p:cNvPr name="Freeform 33" id="33"/>
          <p:cNvSpPr/>
          <p:nvPr/>
        </p:nvSpPr>
        <p:spPr>
          <a:xfrm flipH="false" flipV="false" rot="0">
            <a:off x="0" y="0"/>
            <a:ext cx="2840373" cy="2867857"/>
          </a:xfrm>
          <a:custGeom>
            <a:avLst/>
            <a:gdLst/>
            <a:ahLst/>
            <a:cxnLst/>
            <a:rect r="r" b="b" t="t" l="l"/>
            <a:pathLst>
              <a:path h="2867857" w="2840373">
                <a:moveTo>
                  <a:pt x="0" y="0"/>
                </a:moveTo>
                <a:lnTo>
                  <a:pt x="2840373" y="0"/>
                </a:lnTo>
                <a:lnTo>
                  <a:pt x="2840373" y="2867857"/>
                </a:lnTo>
                <a:lnTo>
                  <a:pt x="0" y="2867857"/>
                </a:lnTo>
                <a:lnTo>
                  <a:pt x="0" y="0"/>
                </a:lnTo>
                <a:close/>
              </a:path>
            </a:pathLst>
          </a:custGeom>
          <a:blipFill>
            <a:blip r:embed="rId19"/>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true" rot="0">
            <a:off x="0" y="0"/>
            <a:ext cx="18288000" cy="10287000"/>
          </a:xfrm>
          <a:custGeom>
            <a:avLst/>
            <a:gdLst/>
            <a:ahLst/>
            <a:cxnLst/>
            <a:rect r="r" b="b" t="t" l="l"/>
            <a:pathLst>
              <a:path h="10287000" w="18288000">
                <a:moveTo>
                  <a:pt x="0" y="10287000"/>
                </a:moveTo>
                <a:lnTo>
                  <a:pt x="18288000" y="10287000"/>
                </a:lnTo>
                <a:lnTo>
                  <a:pt x="18288000" y="0"/>
                </a:lnTo>
                <a:lnTo>
                  <a:pt x="0" y="0"/>
                </a:lnTo>
                <a:lnTo>
                  <a:pt x="0" y="10287000"/>
                </a:lnTo>
                <a:close/>
              </a:path>
            </a:pathLst>
          </a:custGeom>
          <a:blipFill>
            <a:blip r:embed="rId2"/>
            <a:stretch>
              <a:fillRect l="0" t="-38888" r="0" b="-38888"/>
            </a:stretch>
          </a:blipFill>
        </p:spPr>
      </p:sp>
      <p:grpSp>
        <p:nvGrpSpPr>
          <p:cNvPr name="Group 3" id="3"/>
          <p:cNvGrpSpPr/>
          <p:nvPr/>
        </p:nvGrpSpPr>
        <p:grpSpPr>
          <a:xfrm rot="0">
            <a:off x="-1041088" y="0"/>
            <a:ext cx="6782652" cy="10287000"/>
            <a:chOff x="0" y="0"/>
            <a:chExt cx="1786377" cy="2709333"/>
          </a:xfrm>
        </p:grpSpPr>
        <p:sp>
          <p:nvSpPr>
            <p:cNvPr name="Freeform 4" id="4"/>
            <p:cNvSpPr/>
            <p:nvPr/>
          </p:nvSpPr>
          <p:spPr>
            <a:xfrm flipH="false" flipV="false" rot="0">
              <a:off x="0" y="0"/>
              <a:ext cx="1786377" cy="2709333"/>
            </a:xfrm>
            <a:custGeom>
              <a:avLst/>
              <a:gdLst/>
              <a:ahLst/>
              <a:cxnLst/>
              <a:rect r="r" b="b" t="t" l="l"/>
              <a:pathLst>
                <a:path h="2709333" w="1786377">
                  <a:moveTo>
                    <a:pt x="0" y="0"/>
                  </a:moveTo>
                  <a:lnTo>
                    <a:pt x="1786377" y="0"/>
                  </a:lnTo>
                  <a:lnTo>
                    <a:pt x="1786377" y="2709333"/>
                  </a:lnTo>
                  <a:lnTo>
                    <a:pt x="0" y="2709333"/>
                  </a:lnTo>
                  <a:close/>
                </a:path>
              </a:pathLst>
            </a:custGeom>
            <a:gradFill rotWithShape="true">
              <a:gsLst>
                <a:gs pos="0">
                  <a:srgbClr val="048AFF">
                    <a:alpha val="100000"/>
                  </a:srgbClr>
                </a:gs>
                <a:gs pos="100000">
                  <a:srgbClr val="B100E8">
                    <a:alpha val="100000"/>
                  </a:srgbClr>
                </a:gs>
              </a:gsLst>
              <a:path path="circle">
                <a:fillToRect l="0" r="100000" t="0" b="100000"/>
              </a:path>
              <a:tileRect r="0" l="-100000" b="0" t="-100000"/>
            </a:gradFill>
          </p:spPr>
        </p:sp>
        <p:sp>
          <p:nvSpPr>
            <p:cNvPr name="TextBox 5" id="5"/>
            <p:cNvSpPr txBox="true"/>
            <p:nvPr/>
          </p:nvSpPr>
          <p:spPr>
            <a:xfrm>
              <a:off x="0" y="-9525"/>
              <a:ext cx="812800" cy="822325"/>
            </a:xfrm>
            <a:prstGeom prst="rect">
              <a:avLst/>
            </a:prstGeom>
          </p:spPr>
          <p:txBody>
            <a:bodyPr anchor="ctr" rtlCol="false" tIns="50800" lIns="50800" bIns="50800" rIns="50800"/>
            <a:lstStyle/>
            <a:p>
              <a:pPr algn="ctr">
                <a:lnSpc>
                  <a:spcPts val="3131"/>
                </a:lnSpc>
              </a:pPr>
            </a:p>
          </p:txBody>
        </p:sp>
      </p:grpSp>
      <p:sp>
        <p:nvSpPr>
          <p:cNvPr name="Freeform 6" id="6"/>
          <p:cNvSpPr/>
          <p:nvPr/>
        </p:nvSpPr>
        <p:spPr>
          <a:xfrm flipH="false" flipV="false" rot="-1486492">
            <a:off x="15563637" y="8055643"/>
            <a:ext cx="3391326" cy="3387087"/>
          </a:xfrm>
          <a:custGeom>
            <a:avLst/>
            <a:gdLst/>
            <a:ahLst/>
            <a:cxnLst/>
            <a:rect r="r" b="b" t="t" l="l"/>
            <a:pathLst>
              <a:path h="3387087" w="3391326">
                <a:moveTo>
                  <a:pt x="0" y="0"/>
                </a:moveTo>
                <a:lnTo>
                  <a:pt x="3391326" y="0"/>
                </a:lnTo>
                <a:lnTo>
                  <a:pt x="3391326" y="3387087"/>
                </a:lnTo>
                <a:lnTo>
                  <a:pt x="0" y="3387087"/>
                </a:lnTo>
                <a:lnTo>
                  <a:pt x="0" y="0"/>
                </a:lnTo>
                <a:close/>
              </a:path>
            </a:pathLst>
          </a:custGeom>
          <a:blipFill>
            <a:blip r:embed="rId3"/>
            <a:stretch>
              <a:fillRect l="0" t="0" r="0" b="0"/>
            </a:stretch>
          </a:blipFill>
        </p:spPr>
      </p:sp>
      <p:sp>
        <p:nvSpPr>
          <p:cNvPr name="Freeform 7" id="7"/>
          <p:cNvSpPr/>
          <p:nvPr/>
        </p:nvSpPr>
        <p:spPr>
          <a:xfrm flipH="false" flipV="false" rot="1973881">
            <a:off x="14248752" y="-780575"/>
            <a:ext cx="3391326" cy="3387087"/>
          </a:xfrm>
          <a:custGeom>
            <a:avLst/>
            <a:gdLst/>
            <a:ahLst/>
            <a:cxnLst/>
            <a:rect r="r" b="b" t="t" l="l"/>
            <a:pathLst>
              <a:path h="3387087" w="3391326">
                <a:moveTo>
                  <a:pt x="0" y="0"/>
                </a:moveTo>
                <a:lnTo>
                  <a:pt x="3391326" y="0"/>
                </a:lnTo>
                <a:lnTo>
                  <a:pt x="3391326" y="3387086"/>
                </a:lnTo>
                <a:lnTo>
                  <a:pt x="0" y="3387086"/>
                </a:lnTo>
                <a:lnTo>
                  <a:pt x="0" y="0"/>
                </a:lnTo>
                <a:close/>
              </a:path>
            </a:pathLst>
          </a:custGeom>
          <a:blipFill>
            <a:blip r:embed="rId3"/>
            <a:stretch>
              <a:fillRect l="0" t="0" r="0" b="0"/>
            </a:stretch>
          </a:blipFill>
        </p:spPr>
      </p:sp>
      <p:sp>
        <p:nvSpPr>
          <p:cNvPr name="Freeform 8" id="8"/>
          <p:cNvSpPr/>
          <p:nvPr/>
        </p:nvSpPr>
        <p:spPr>
          <a:xfrm flipH="false" flipV="false" rot="-321298">
            <a:off x="560367" y="2230636"/>
            <a:ext cx="3706967" cy="4319422"/>
          </a:xfrm>
          <a:custGeom>
            <a:avLst/>
            <a:gdLst/>
            <a:ahLst/>
            <a:cxnLst/>
            <a:rect r="r" b="b" t="t" l="l"/>
            <a:pathLst>
              <a:path h="4319422" w="3706967">
                <a:moveTo>
                  <a:pt x="0" y="0"/>
                </a:moveTo>
                <a:lnTo>
                  <a:pt x="3706967" y="0"/>
                </a:lnTo>
                <a:lnTo>
                  <a:pt x="3706967" y="4319422"/>
                </a:lnTo>
                <a:lnTo>
                  <a:pt x="0" y="4319422"/>
                </a:lnTo>
                <a:lnTo>
                  <a:pt x="0" y="0"/>
                </a:lnTo>
                <a:close/>
              </a:path>
            </a:pathLst>
          </a:custGeom>
          <a:blipFill>
            <a:blip r:embed="rId4"/>
            <a:stretch>
              <a:fillRect l="0" t="0" r="0" b="0"/>
            </a:stretch>
          </a:blipFill>
        </p:spPr>
      </p:sp>
      <p:sp>
        <p:nvSpPr>
          <p:cNvPr name="Freeform 9" id="9"/>
          <p:cNvSpPr/>
          <p:nvPr/>
        </p:nvSpPr>
        <p:spPr>
          <a:xfrm flipH="false" flipV="false" rot="170425">
            <a:off x="3788279" y="6588479"/>
            <a:ext cx="3143429" cy="3600452"/>
          </a:xfrm>
          <a:custGeom>
            <a:avLst/>
            <a:gdLst/>
            <a:ahLst/>
            <a:cxnLst/>
            <a:rect r="r" b="b" t="t" l="l"/>
            <a:pathLst>
              <a:path h="3600452" w="3143429">
                <a:moveTo>
                  <a:pt x="0" y="0"/>
                </a:moveTo>
                <a:lnTo>
                  <a:pt x="3143429" y="0"/>
                </a:lnTo>
                <a:lnTo>
                  <a:pt x="3143429" y="3600452"/>
                </a:lnTo>
                <a:lnTo>
                  <a:pt x="0" y="3600452"/>
                </a:lnTo>
                <a:lnTo>
                  <a:pt x="0" y="0"/>
                </a:lnTo>
                <a:close/>
              </a:path>
            </a:pathLst>
          </a:custGeom>
          <a:blipFill>
            <a:blip r:embed="rId5"/>
            <a:stretch>
              <a:fillRect l="0" t="0" r="0" b="0"/>
            </a:stretch>
          </a:blipFill>
        </p:spPr>
      </p:sp>
      <p:sp>
        <p:nvSpPr>
          <p:cNvPr name="Freeform 10" id="10"/>
          <p:cNvSpPr/>
          <p:nvPr/>
        </p:nvSpPr>
        <p:spPr>
          <a:xfrm flipH="false" flipV="false" rot="0">
            <a:off x="4210725" y="2067083"/>
            <a:ext cx="3061677" cy="2701930"/>
          </a:xfrm>
          <a:custGeom>
            <a:avLst/>
            <a:gdLst/>
            <a:ahLst/>
            <a:cxnLst/>
            <a:rect r="r" b="b" t="t" l="l"/>
            <a:pathLst>
              <a:path h="2701930" w="3061677">
                <a:moveTo>
                  <a:pt x="0" y="0"/>
                </a:moveTo>
                <a:lnTo>
                  <a:pt x="3061677" y="0"/>
                </a:lnTo>
                <a:lnTo>
                  <a:pt x="3061677" y="2701930"/>
                </a:lnTo>
                <a:lnTo>
                  <a:pt x="0" y="270193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1009488">
            <a:off x="547303" y="7480385"/>
            <a:ext cx="3854939" cy="1816640"/>
          </a:xfrm>
          <a:custGeom>
            <a:avLst/>
            <a:gdLst/>
            <a:ahLst/>
            <a:cxnLst/>
            <a:rect r="r" b="b" t="t" l="l"/>
            <a:pathLst>
              <a:path h="1816640" w="3854939">
                <a:moveTo>
                  <a:pt x="0" y="0"/>
                </a:moveTo>
                <a:lnTo>
                  <a:pt x="3854939" y="0"/>
                </a:lnTo>
                <a:lnTo>
                  <a:pt x="3854939" y="1816640"/>
                </a:lnTo>
                <a:lnTo>
                  <a:pt x="0" y="181664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2" id="12"/>
          <p:cNvSpPr txBox="true"/>
          <p:nvPr/>
        </p:nvSpPr>
        <p:spPr>
          <a:xfrm rot="0">
            <a:off x="7272402" y="2467133"/>
            <a:ext cx="10441258" cy="7070038"/>
          </a:xfrm>
          <a:prstGeom prst="rect">
            <a:avLst/>
          </a:prstGeom>
        </p:spPr>
        <p:txBody>
          <a:bodyPr anchor="t" rtlCol="false" tIns="0" lIns="0" bIns="0" rIns="0">
            <a:spAutoFit/>
          </a:bodyPr>
          <a:lstStyle/>
          <a:p>
            <a:pPr marL="586087" indent="-293044" lvl="1">
              <a:lnSpc>
                <a:spcPts val="3963"/>
              </a:lnSpc>
              <a:buFont typeface="Arial"/>
              <a:buChar char="•"/>
            </a:pPr>
            <a:r>
              <a:rPr lang="en-US" sz="2714">
                <a:solidFill>
                  <a:srgbClr val="FFFFFF"/>
                </a:solidFill>
                <a:latin typeface="DM Sans"/>
              </a:rPr>
              <a:t>Dr Kaye is an expert in cyber-psychology. </a:t>
            </a:r>
          </a:p>
          <a:p>
            <a:pPr marL="586087" indent="-293044" lvl="1">
              <a:lnSpc>
                <a:spcPts val="3963"/>
              </a:lnSpc>
              <a:buFont typeface="Arial"/>
              <a:buChar char="•"/>
            </a:pPr>
            <a:r>
              <a:rPr lang="en-US" sz="2714">
                <a:solidFill>
                  <a:srgbClr val="FFFFFF"/>
                </a:solidFill>
                <a:latin typeface="DM Sans"/>
              </a:rPr>
              <a:t>Her research focuses on how participation in the online/virtual world affects everyday experiences and behaviour, specifically how online settings promote social inclusion and well-being. </a:t>
            </a:r>
          </a:p>
          <a:p>
            <a:pPr marL="586087" indent="-293044" lvl="1">
              <a:lnSpc>
                <a:spcPts val="3963"/>
              </a:lnSpc>
              <a:buFont typeface="Arial"/>
              <a:buChar char="•"/>
            </a:pPr>
            <a:r>
              <a:rPr lang="en-US" sz="2714">
                <a:solidFill>
                  <a:srgbClr val="FFFFFF"/>
                </a:solidFill>
                <a:latin typeface="DM Sans"/>
              </a:rPr>
              <a:t>She works at </a:t>
            </a:r>
            <a:r>
              <a:rPr lang="en-US" sz="2714">
                <a:solidFill>
                  <a:srgbClr val="FFFFFF"/>
                </a:solidFill>
                <a:latin typeface="DM Sans"/>
              </a:rPr>
              <a:t>Edge Hill University in Lancashire, (North West UK) - the Modern University of the Year in The Times and Sunday Times Good University Guide 2022. </a:t>
            </a:r>
          </a:p>
          <a:p>
            <a:pPr marL="586087" indent="-293044" lvl="1">
              <a:lnSpc>
                <a:spcPts val="3963"/>
              </a:lnSpc>
              <a:buFont typeface="Arial"/>
              <a:buChar char="•"/>
            </a:pPr>
            <a:r>
              <a:rPr lang="en-US" sz="2714">
                <a:solidFill>
                  <a:srgbClr val="FFFFFF"/>
                </a:solidFill>
                <a:latin typeface="DM Sans"/>
              </a:rPr>
              <a:t>This award recognises the university's investment in their students including dedication to the highest quality of teaching and learning and fantastic facilities and accommodation (which has also been rated as number 1 by UniCompare 2023).</a:t>
            </a:r>
          </a:p>
          <a:p>
            <a:pPr>
              <a:lnSpc>
                <a:spcPts val="4755"/>
              </a:lnSpc>
            </a:pPr>
          </a:p>
        </p:txBody>
      </p:sp>
      <p:sp>
        <p:nvSpPr>
          <p:cNvPr name="TextBox 13" id="13"/>
          <p:cNvSpPr txBox="true"/>
          <p:nvPr/>
        </p:nvSpPr>
        <p:spPr>
          <a:xfrm rot="0">
            <a:off x="667696" y="578219"/>
            <a:ext cx="15577516" cy="1488864"/>
          </a:xfrm>
          <a:prstGeom prst="rect">
            <a:avLst/>
          </a:prstGeom>
        </p:spPr>
        <p:txBody>
          <a:bodyPr anchor="t" rtlCol="false" tIns="0" lIns="0" bIns="0" rIns="0">
            <a:spAutoFit/>
          </a:bodyPr>
          <a:lstStyle/>
          <a:p>
            <a:pPr marL="0" indent="0" lvl="0">
              <a:lnSpc>
                <a:spcPts val="12083"/>
              </a:lnSpc>
              <a:spcBef>
                <a:spcPct val="0"/>
              </a:spcBef>
            </a:pPr>
            <a:r>
              <a:rPr lang="en-US" sz="8692">
                <a:solidFill>
                  <a:srgbClr val="FFFFFF"/>
                </a:solidFill>
                <a:latin typeface="Now Bold"/>
              </a:rPr>
              <a:t>Head</a:t>
            </a:r>
            <a:r>
              <a:rPr lang="en-US" sz="8692">
                <a:solidFill>
                  <a:srgbClr val="C1FF72"/>
                </a:solidFill>
                <a:latin typeface="Now Bold"/>
              </a:rPr>
              <a:t> </a:t>
            </a:r>
            <a:r>
              <a:rPr lang="en-US" sz="8692">
                <a:solidFill>
                  <a:srgbClr val="FFFFFF"/>
                </a:solidFill>
                <a:latin typeface="Now Bold"/>
              </a:rPr>
              <a:t>Judge: Dr Linda Kaye</a:t>
            </a:r>
          </a:p>
        </p:txBody>
      </p:sp>
      <p:grpSp>
        <p:nvGrpSpPr>
          <p:cNvPr name="Group 14" id="14"/>
          <p:cNvGrpSpPr>
            <a:grpSpLocks noChangeAspect="true"/>
          </p:cNvGrpSpPr>
          <p:nvPr/>
        </p:nvGrpSpPr>
        <p:grpSpPr>
          <a:xfrm rot="0">
            <a:off x="16245212" y="8599222"/>
            <a:ext cx="1875907" cy="1875900"/>
            <a:chOff x="0" y="0"/>
            <a:chExt cx="6350000" cy="6349975"/>
          </a:xfrm>
        </p:grpSpPr>
        <p:sp>
          <p:nvSpPr>
            <p:cNvPr name="Freeform 15" id="1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0"/>
              <a:stretch>
                <a:fillRect l="0" t="-484" r="0" b="-484"/>
              </a:stretch>
            </a:blipFill>
          </p:spPr>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true" rot="0">
            <a:off x="0" y="0"/>
            <a:ext cx="18288000" cy="10287000"/>
          </a:xfrm>
          <a:custGeom>
            <a:avLst/>
            <a:gdLst/>
            <a:ahLst/>
            <a:cxnLst/>
            <a:rect r="r" b="b" t="t" l="l"/>
            <a:pathLst>
              <a:path h="10287000" w="18288000">
                <a:moveTo>
                  <a:pt x="0" y="10287000"/>
                </a:moveTo>
                <a:lnTo>
                  <a:pt x="18288000" y="10287000"/>
                </a:lnTo>
                <a:lnTo>
                  <a:pt x="18288000" y="0"/>
                </a:lnTo>
                <a:lnTo>
                  <a:pt x="0" y="0"/>
                </a:lnTo>
                <a:lnTo>
                  <a:pt x="0" y="10287000"/>
                </a:lnTo>
                <a:close/>
              </a:path>
            </a:pathLst>
          </a:custGeom>
          <a:blipFill>
            <a:blip r:embed="rId2"/>
            <a:stretch>
              <a:fillRect l="0" t="-38888" r="0" b="-38888"/>
            </a:stretch>
          </a:blipFill>
        </p:spPr>
      </p:sp>
      <p:sp>
        <p:nvSpPr>
          <p:cNvPr name="Freeform 3" id="3"/>
          <p:cNvSpPr/>
          <p:nvPr/>
        </p:nvSpPr>
        <p:spPr>
          <a:xfrm flipH="false" flipV="false" rot="0">
            <a:off x="-302090" y="5567725"/>
            <a:ext cx="5050397" cy="5127655"/>
          </a:xfrm>
          <a:custGeom>
            <a:avLst/>
            <a:gdLst/>
            <a:ahLst/>
            <a:cxnLst/>
            <a:rect r="r" b="b" t="t" l="l"/>
            <a:pathLst>
              <a:path h="5127655" w="5050397">
                <a:moveTo>
                  <a:pt x="0" y="0"/>
                </a:moveTo>
                <a:lnTo>
                  <a:pt x="5050397" y="0"/>
                </a:lnTo>
                <a:lnTo>
                  <a:pt x="5050397" y="5127655"/>
                </a:lnTo>
                <a:lnTo>
                  <a:pt x="0" y="5127655"/>
                </a:lnTo>
                <a:lnTo>
                  <a:pt x="0" y="0"/>
                </a:lnTo>
                <a:close/>
              </a:path>
            </a:pathLst>
          </a:custGeom>
          <a:blipFill>
            <a:blip r:embed="rId3"/>
            <a:stretch>
              <a:fillRect l="0" t="0" r="0" b="0"/>
            </a:stretch>
          </a:blipFill>
        </p:spPr>
      </p:sp>
      <p:sp>
        <p:nvSpPr>
          <p:cNvPr name="TextBox 4" id="4"/>
          <p:cNvSpPr txBox="true"/>
          <p:nvPr/>
        </p:nvSpPr>
        <p:spPr>
          <a:xfrm rot="0">
            <a:off x="4553577" y="2177447"/>
            <a:ext cx="11552909" cy="6716716"/>
          </a:xfrm>
          <a:prstGeom prst="rect">
            <a:avLst/>
          </a:prstGeom>
        </p:spPr>
        <p:txBody>
          <a:bodyPr anchor="t" rtlCol="false" tIns="0" lIns="0" bIns="0" rIns="0">
            <a:spAutoFit/>
          </a:bodyPr>
          <a:lstStyle/>
          <a:p>
            <a:pPr>
              <a:lnSpc>
                <a:spcPts val="4837"/>
              </a:lnSpc>
            </a:pPr>
            <a:r>
              <a:rPr lang="en-US" sz="3313">
                <a:solidFill>
                  <a:srgbClr val="FFFFFF"/>
                </a:solidFill>
                <a:latin typeface="DM Sans"/>
              </a:rPr>
              <a:t>This competition is generously supported by                                   </a:t>
            </a:r>
            <a:r>
              <a:rPr lang="en-US" sz="3313">
                <a:solidFill>
                  <a:srgbClr val="C1FF72"/>
                </a:solidFill>
                <a:latin typeface="DM Sans"/>
              </a:rPr>
              <a:t>The Association for the Teaching of Psychology, </a:t>
            </a:r>
            <a:r>
              <a:rPr lang="en-US" sz="3313">
                <a:solidFill>
                  <a:srgbClr val="FFFFFF"/>
                </a:solidFill>
                <a:latin typeface="DM Sans"/>
              </a:rPr>
              <a:t>a highly respected national and international community of psychology teachers providing members with opportunities to network and collaborate. </a:t>
            </a:r>
          </a:p>
          <a:p>
            <a:pPr>
              <a:lnSpc>
                <a:spcPts val="4837"/>
              </a:lnSpc>
            </a:pPr>
          </a:p>
          <a:p>
            <a:pPr>
              <a:lnSpc>
                <a:spcPts val="4837"/>
              </a:lnSpc>
            </a:pPr>
            <a:r>
              <a:rPr lang="en-US" sz="3313">
                <a:solidFill>
                  <a:srgbClr val="FFFFFF"/>
                </a:solidFill>
                <a:latin typeface="DM Sans"/>
              </a:rPr>
              <a:t>C</a:t>
            </a:r>
            <a:r>
              <a:rPr lang="en-US" sz="3313">
                <a:solidFill>
                  <a:srgbClr val="FFFFFF"/>
                </a:solidFill>
                <a:latin typeface="DM Sans"/>
              </a:rPr>
              <a:t>lick here </a:t>
            </a:r>
            <a:r>
              <a:rPr lang="en-US" sz="3313" u="sng">
                <a:solidFill>
                  <a:srgbClr val="846CFF"/>
                </a:solidFill>
                <a:latin typeface="DM Sans Bold"/>
                <a:hlinkClick r:id="rId4" tooltip="https://www.theatp.uk"/>
              </a:rPr>
              <a:t>https://www.theatp.uk</a:t>
            </a:r>
            <a:r>
              <a:rPr lang="en-US" sz="3313">
                <a:solidFill>
                  <a:srgbClr val="846CFF"/>
                </a:solidFill>
                <a:latin typeface="DM Sans"/>
              </a:rPr>
              <a:t> </a:t>
            </a:r>
            <a:r>
              <a:rPr lang="en-US" sz="3313">
                <a:solidFill>
                  <a:srgbClr val="FFFFFF"/>
                </a:solidFill>
                <a:latin typeface="DM Sans"/>
              </a:rPr>
              <a:t>to find out how to join this </a:t>
            </a:r>
            <a:r>
              <a:rPr lang="en-US" sz="3313">
                <a:solidFill>
                  <a:srgbClr val="F4DE18"/>
                </a:solidFill>
                <a:latin typeface="DM Sans"/>
              </a:rPr>
              <a:t>amazing</a:t>
            </a:r>
            <a:r>
              <a:rPr lang="en-US" sz="3313">
                <a:solidFill>
                  <a:srgbClr val="FFFFFF"/>
                </a:solidFill>
                <a:latin typeface="DM Sans"/>
              </a:rPr>
              <a:t> organisation that provides outstanding CPD in the form of an annual conference, one-day events and the fabulous ATP Today magazine, three times per year.</a:t>
            </a:r>
          </a:p>
          <a:p>
            <a:pPr>
              <a:lnSpc>
                <a:spcPts val="5129"/>
              </a:lnSpc>
            </a:pPr>
          </a:p>
        </p:txBody>
      </p:sp>
      <p:sp>
        <p:nvSpPr>
          <p:cNvPr name="Freeform 5" id="5"/>
          <p:cNvSpPr/>
          <p:nvPr/>
        </p:nvSpPr>
        <p:spPr>
          <a:xfrm flipH="false" flipV="false" rot="0">
            <a:off x="-824620" y="-1132633"/>
            <a:ext cx="3308580" cy="3304444"/>
          </a:xfrm>
          <a:custGeom>
            <a:avLst/>
            <a:gdLst/>
            <a:ahLst/>
            <a:cxnLst/>
            <a:rect r="r" b="b" t="t" l="l"/>
            <a:pathLst>
              <a:path h="3304444" w="3308580">
                <a:moveTo>
                  <a:pt x="0" y="0"/>
                </a:moveTo>
                <a:lnTo>
                  <a:pt x="3308580" y="0"/>
                </a:lnTo>
                <a:lnTo>
                  <a:pt x="3308580" y="3304444"/>
                </a:lnTo>
                <a:lnTo>
                  <a:pt x="0" y="3304444"/>
                </a:lnTo>
                <a:lnTo>
                  <a:pt x="0" y="0"/>
                </a:lnTo>
                <a:close/>
              </a:path>
            </a:pathLst>
          </a:custGeom>
          <a:blipFill>
            <a:blip r:embed="rId5"/>
            <a:stretch>
              <a:fillRect l="0" t="0" r="0" b="0"/>
            </a:stretch>
          </a:blipFill>
        </p:spPr>
      </p:sp>
      <p:sp>
        <p:nvSpPr>
          <p:cNvPr name="Freeform 6" id="6"/>
          <p:cNvSpPr/>
          <p:nvPr/>
        </p:nvSpPr>
        <p:spPr>
          <a:xfrm flipH="false" flipV="false" rot="0">
            <a:off x="16633710" y="8634778"/>
            <a:ext cx="3308580" cy="3304444"/>
          </a:xfrm>
          <a:custGeom>
            <a:avLst/>
            <a:gdLst/>
            <a:ahLst/>
            <a:cxnLst/>
            <a:rect r="r" b="b" t="t" l="l"/>
            <a:pathLst>
              <a:path h="3304444" w="3308580">
                <a:moveTo>
                  <a:pt x="0" y="0"/>
                </a:moveTo>
                <a:lnTo>
                  <a:pt x="3308580" y="0"/>
                </a:lnTo>
                <a:lnTo>
                  <a:pt x="3308580" y="3304444"/>
                </a:lnTo>
                <a:lnTo>
                  <a:pt x="0" y="3304444"/>
                </a:lnTo>
                <a:lnTo>
                  <a:pt x="0" y="0"/>
                </a:lnTo>
                <a:close/>
              </a:path>
            </a:pathLst>
          </a:custGeom>
          <a:blipFill>
            <a:blip r:embed="rId5"/>
            <a:stretch>
              <a:fillRect l="0" t="0" r="0" b="0"/>
            </a:stretch>
          </a:blipFill>
        </p:spPr>
      </p:sp>
      <p:grpSp>
        <p:nvGrpSpPr>
          <p:cNvPr name="Group 7" id="7"/>
          <p:cNvGrpSpPr>
            <a:grpSpLocks noChangeAspect="true"/>
          </p:cNvGrpSpPr>
          <p:nvPr/>
        </p:nvGrpSpPr>
        <p:grpSpPr>
          <a:xfrm rot="0">
            <a:off x="15413828" y="7821220"/>
            <a:ext cx="2874172" cy="2874160"/>
            <a:chOff x="0" y="0"/>
            <a:chExt cx="6350000" cy="6349975"/>
          </a:xfrm>
        </p:grpSpPr>
        <p:sp>
          <p:nvSpPr>
            <p:cNvPr name="Freeform 8" id="8"/>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0" t="-484" r="0" b="-484"/>
              </a:stretch>
            </a:blipFill>
          </p:spPr>
        </p:sp>
      </p:grpSp>
      <p:sp>
        <p:nvSpPr>
          <p:cNvPr name="Freeform 9" id="9"/>
          <p:cNvSpPr/>
          <p:nvPr/>
        </p:nvSpPr>
        <p:spPr>
          <a:xfrm flipH="false" flipV="false" rot="300599">
            <a:off x="14236302" y="689693"/>
            <a:ext cx="3977565" cy="1871795"/>
          </a:xfrm>
          <a:custGeom>
            <a:avLst/>
            <a:gdLst/>
            <a:ahLst/>
            <a:cxnLst/>
            <a:rect r="r" b="b" t="t" l="l"/>
            <a:pathLst>
              <a:path h="1871795" w="3977565">
                <a:moveTo>
                  <a:pt x="0" y="0"/>
                </a:moveTo>
                <a:lnTo>
                  <a:pt x="3977565" y="0"/>
                </a:lnTo>
                <a:lnTo>
                  <a:pt x="3977565" y="1871795"/>
                </a:lnTo>
                <a:lnTo>
                  <a:pt x="0" y="1871795"/>
                </a:lnTo>
                <a:lnTo>
                  <a:pt x="0" y="0"/>
                </a:lnTo>
                <a:close/>
              </a:path>
            </a:pathLst>
          </a:custGeom>
          <a:blipFill>
            <a:blip r:embed="rId7"/>
            <a:stretch>
              <a:fillRect l="0" t="0" r="0" b="0"/>
            </a:stretch>
          </a:blipFill>
        </p:spPr>
      </p:sp>
      <p:grpSp>
        <p:nvGrpSpPr>
          <p:cNvPr name="Group 10" id="10"/>
          <p:cNvGrpSpPr/>
          <p:nvPr/>
        </p:nvGrpSpPr>
        <p:grpSpPr>
          <a:xfrm rot="0">
            <a:off x="1533425" y="1753871"/>
            <a:ext cx="2492928" cy="2958085"/>
            <a:chOff x="0" y="0"/>
            <a:chExt cx="684988" cy="812800"/>
          </a:xfrm>
        </p:grpSpPr>
        <p:sp>
          <p:nvSpPr>
            <p:cNvPr name="Freeform 11" id="11"/>
            <p:cNvSpPr/>
            <p:nvPr/>
          </p:nvSpPr>
          <p:spPr>
            <a:xfrm flipH="false" flipV="false" rot="0">
              <a:off x="0" y="0"/>
              <a:ext cx="684988" cy="812800"/>
            </a:xfrm>
            <a:custGeom>
              <a:avLst/>
              <a:gdLst/>
              <a:ahLst/>
              <a:cxnLst/>
              <a:rect r="r" b="b" t="t" l="l"/>
              <a:pathLst>
                <a:path h="812800" w="684988">
                  <a:moveTo>
                    <a:pt x="342494" y="0"/>
                  </a:moveTo>
                  <a:cubicBezTo>
                    <a:pt x="153340" y="0"/>
                    <a:pt x="0" y="181951"/>
                    <a:pt x="0" y="406400"/>
                  </a:cubicBezTo>
                  <a:cubicBezTo>
                    <a:pt x="0" y="630849"/>
                    <a:pt x="153340" y="812800"/>
                    <a:pt x="342494" y="812800"/>
                  </a:cubicBezTo>
                  <a:cubicBezTo>
                    <a:pt x="531648" y="812800"/>
                    <a:pt x="684988" y="630849"/>
                    <a:pt x="684988" y="406400"/>
                  </a:cubicBezTo>
                  <a:cubicBezTo>
                    <a:pt x="684988" y="181951"/>
                    <a:pt x="531648" y="0"/>
                    <a:pt x="342494" y="0"/>
                  </a:cubicBezTo>
                  <a:close/>
                </a:path>
              </a:pathLst>
            </a:custGeom>
            <a:gradFill rotWithShape="true">
              <a:gsLst>
                <a:gs pos="0">
                  <a:srgbClr val="048AFF">
                    <a:alpha val="100000"/>
                  </a:srgbClr>
                </a:gs>
                <a:gs pos="100000">
                  <a:srgbClr val="B100E8">
                    <a:alpha val="100000"/>
                  </a:srgbClr>
                </a:gs>
              </a:gsLst>
              <a:path path="circle">
                <a:fillToRect l="0" r="100000" t="0" b="100000"/>
              </a:path>
              <a:tileRect r="0" l="-100000" b="0" t="-100000"/>
            </a:gradFill>
          </p:spPr>
        </p:sp>
        <p:sp>
          <p:nvSpPr>
            <p:cNvPr name="TextBox 12" id="12"/>
            <p:cNvSpPr txBox="true"/>
            <p:nvPr/>
          </p:nvSpPr>
          <p:spPr>
            <a:xfrm>
              <a:off x="76200" y="66675"/>
              <a:ext cx="660400" cy="669925"/>
            </a:xfrm>
            <a:prstGeom prst="rect">
              <a:avLst/>
            </a:prstGeom>
          </p:spPr>
          <p:txBody>
            <a:bodyPr anchor="ctr" rtlCol="false" tIns="50800" lIns="50800" bIns="50800" rIns="50800"/>
            <a:lstStyle/>
            <a:p>
              <a:pPr algn="ctr">
                <a:lnSpc>
                  <a:spcPts val="3131"/>
                </a:lnSpc>
              </a:pPr>
            </a:p>
          </p:txBody>
        </p:sp>
      </p:grpSp>
      <p:sp>
        <p:nvSpPr>
          <p:cNvPr name="Freeform 13" id="13"/>
          <p:cNvSpPr/>
          <p:nvPr/>
        </p:nvSpPr>
        <p:spPr>
          <a:xfrm flipH="false" flipV="false" rot="0">
            <a:off x="585275" y="1835764"/>
            <a:ext cx="3441078" cy="3307736"/>
          </a:xfrm>
          <a:custGeom>
            <a:avLst/>
            <a:gdLst/>
            <a:ahLst/>
            <a:cxnLst/>
            <a:rect r="r" b="b" t="t" l="l"/>
            <a:pathLst>
              <a:path h="3307736" w="3441078">
                <a:moveTo>
                  <a:pt x="0" y="0"/>
                </a:moveTo>
                <a:lnTo>
                  <a:pt x="3441078" y="0"/>
                </a:lnTo>
                <a:lnTo>
                  <a:pt x="3441078" y="3307736"/>
                </a:lnTo>
                <a:lnTo>
                  <a:pt x="0" y="330773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4" id="14"/>
          <p:cNvSpPr/>
          <p:nvPr/>
        </p:nvSpPr>
        <p:spPr>
          <a:xfrm flipH="false" flipV="false" rot="0">
            <a:off x="243882" y="6560707"/>
            <a:ext cx="3710076" cy="2917047"/>
          </a:xfrm>
          <a:custGeom>
            <a:avLst/>
            <a:gdLst/>
            <a:ahLst/>
            <a:cxnLst/>
            <a:rect r="r" b="b" t="t" l="l"/>
            <a:pathLst>
              <a:path h="2917047" w="3710076">
                <a:moveTo>
                  <a:pt x="0" y="0"/>
                </a:moveTo>
                <a:lnTo>
                  <a:pt x="3710076" y="0"/>
                </a:lnTo>
                <a:lnTo>
                  <a:pt x="3710076" y="2917047"/>
                </a:lnTo>
                <a:lnTo>
                  <a:pt x="0" y="291704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5" id="15"/>
          <p:cNvSpPr/>
          <p:nvPr/>
        </p:nvSpPr>
        <p:spPr>
          <a:xfrm flipH="false" flipV="false" rot="0">
            <a:off x="15135897" y="2263172"/>
            <a:ext cx="5838479" cy="5927792"/>
          </a:xfrm>
          <a:custGeom>
            <a:avLst/>
            <a:gdLst/>
            <a:ahLst/>
            <a:cxnLst/>
            <a:rect r="r" b="b" t="t" l="l"/>
            <a:pathLst>
              <a:path h="5927792" w="5838479">
                <a:moveTo>
                  <a:pt x="0" y="0"/>
                </a:moveTo>
                <a:lnTo>
                  <a:pt x="5838478" y="0"/>
                </a:lnTo>
                <a:lnTo>
                  <a:pt x="5838478" y="5927792"/>
                </a:lnTo>
                <a:lnTo>
                  <a:pt x="0" y="5927792"/>
                </a:lnTo>
                <a:lnTo>
                  <a:pt x="0" y="0"/>
                </a:lnTo>
                <a:close/>
              </a:path>
            </a:pathLst>
          </a:custGeom>
          <a:blipFill>
            <a:blip r:embed="rId3"/>
            <a:stretch>
              <a:fillRect l="0" t="0" r="0" b="0"/>
            </a:stretch>
          </a:blipFill>
        </p:spPr>
      </p:sp>
      <p:sp>
        <p:nvSpPr>
          <p:cNvPr name="Freeform 16" id="16"/>
          <p:cNvSpPr/>
          <p:nvPr/>
        </p:nvSpPr>
        <p:spPr>
          <a:xfrm flipH="false" flipV="false" rot="0">
            <a:off x="3012467" y="-897566"/>
            <a:ext cx="1897243" cy="1926266"/>
          </a:xfrm>
          <a:custGeom>
            <a:avLst/>
            <a:gdLst/>
            <a:ahLst/>
            <a:cxnLst/>
            <a:rect r="r" b="b" t="t" l="l"/>
            <a:pathLst>
              <a:path h="1926266" w="1897243">
                <a:moveTo>
                  <a:pt x="0" y="0"/>
                </a:moveTo>
                <a:lnTo>
                  <a:pt x="1897243" y="0"/>
                </a:lnTo>
                <a:lnTo>
                  <a:pt x="1897243" y="1926266"/>
                </a:lnTo>
                <a:lnTo>
                  <a:pt x="0" y="1926266"/>
                </a:lnTo>
                <a:lnTo>
                  <a:pt x="0" y="0"/>
                </a:lnTo>
                <a:close/>
              </a:path>
            </a:pathLst>
          </a:custGeom>
          <a:blipFill>
            <a:blip r:embed="rId3"/>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111111"/>
        </a:solidFill>
      </p:bgPr>
    </p:bg>
    <p:spTree>
      <p:nvGrpSpPr>
        <p:cNvPr id="1" name=""/>
        <p:cNvGrpSpPr/>
        <p:nvPr/>
      </p:nvGrpSpPr>
      <p:grpSpPr>
        <a:xfrm>
          <a:off x="0" y="0"/>
          <a:ext cx="0" cy="0"/>
          <a:chOff x="0" y="0"/>
          <a:chExt cx="0" cy="0"/>
        </a:xfrm>
      </p:grpSpPr>
      <p:grpSp>
        <p:nvGrpSpPr>
          <p:cNvPr name="Group 2" id="2"/>
          <p:cNvGrpSpPr/>
          <p:nvPr/>
        </p:nvGrpSpPr>
        <p:grpSpPr>
          <a:xfrm rot="0">
            <a:off x="7788453" y="2191841"/>
            <a:ext cx="771999" cy="771999"/>
            <a:chOff x="0" y="0"/>
            <a:chExt cx="6350000" cy="6350000"/>
          </a:xfrm>
        </p:grpSpPr>
        <p:sp>
          <p:nvSpPr>
            <p:cNvPr name="Freeform 3" id="3"/>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B100E8"/>
            </a:solidFill>
          </p:spPr>
        </p:sp>
      </p:grpSp>
      <p:grpSp>
        <p:nvGrpSpPr>
          <p:cNvPr name="Group 4" id="4"/>
          <p:cNvGrpSpPr/>
          <p:nvPr/>
        </p:nvGrpSpPr>
        <p:grpSpPr>
          <a:xfrm rot="0">
            <a:off x="7788453" y="3471682"/>
            <a:ext cx="771999" cy="771999"/>
            <a:chOff x="0" y="0"/>
            <a:chExt cx="6350000" cy="6350000"/>
          </a:xfrm>
        </p:grpSpPr>
        <p:sp>
          <p:nvSpPr>
            <p:cNvPr name="Freeform 5" id="5"/>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B100E8"/>
            </a:solidFill>
          </p:spPr>
        </p:sp>
      </p:grpSp>
      <p:sp>
        <p:nvSpPr>
          <p:cNvPr name="Freeform 6" id="6"/>
          <p:cNvSpPr/>
          <p:nvPr/>
        </p:nvSpPr>
        <p:spPr>
          <a:xfrm flipH="false" flipV="false" rot="-3289151">
            <a:off x="3553063" y="6981113"/>
            <a:ext cx="4377177" cy="3945106"/>
          </a:xfrm>
          <a:custGeom>
            <a:avLst/>
            <a:gdLst/>
            <a:ahLst/>
            <a:cxnLst/>
            <a:rect r="r" b="b" t="t" l="l"/>
            <a:pathLst>
              <a:path h="3945106" w="4377177">
                <a:moveTo>
                  <a:pt x="0" y="0"/>
                </a:moveTo>
                <a:lnTo>
                  <a:pt x="4377178" y="0"/>
                </a:lnTo>
                <a:lnTo>
                  <a:pt x="4377178" y="3945106"/>
                </a:lnTo>
                <a:lnTo>
                  <a:pt x="0" y="3945106"/>
                </a:lnTo>
                <a:lnTo>
                  <a:pt x="0" y="0"/>
                </a:lnTo>
                <a:close/>
              </a:path>
            </a:pathLst>
          </a:custGeom>
          <a:blipFill>
            <a:blip r:embed="rId2"/>
            <a:stretch>
              <a:fillRect l="0" t="-5406" r="0" b="-5406"/>
            </a:stretch>
          </a:blipFill>
        </p:spPr>
      </p:sp>
      <p:grpSp>
        <p:nvGrpSpPr>
          <p:cNvPr name="Group 7" id="7"/>
          <p:cNvGrpSpPr/>
          <p:nvPr/>
        </p:nvGrpSpPr>
        <p:grpSpPr>
          <a:xfrm rot="0">
            <a:off x="7788453" y="6031363"/>
            <a:ext cx="771999" cy="771999"/>
            <a:chOff x="0" y="0"/>
            <a:chExt cx="6350000" cy="6350000"/>
          </a:xfrm>
        </p:grpSpPr>
        <p:sp>
          <p:nvSpPr>
            <p:cNvPr name="Freeform 8" id="8"/>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B100E8"/>
            </a:solidFill>
          </p:spPr>
        </p:sp>
      </p:grpSp>
      <p:grpSp>
        <p:nvGrpSpPr>
          <p:cNvPr name="Group 9" id="9"/>
          <p:cNvGrpSpPr/>
          <p:nvPr/>
        </p:nvGrpSpPr>
        <p:grpSpPr>
          <a:xfrm rot="0">
            <a:off x="7788453" y="4751522"/>
            <a:ext cx="771999" cy="771999"/>
            <a:chOff x="0" y="0"/>
            <a:chExt cx="6350000" cy="6350000"/>
          </a:xfrm>
        </p:grpSpPr>
        <p:sp>
          <p:nvSpPr>
            <p:cNvPr name="Freeform 10" id="10"/>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B100E8"/>
            </a:solidFill>
          </p:spPr>
        </p:sp>
      </p:grpSp>
      <p:grpSp>
        <p:nvGrpSpPr>
          <p:cNvPr name="Group 11" id="11"/>
          <p:cNvGrpSpPr/>
          <p:nvPr/>
        </p:nvGrpSpPr>
        <p:grpSpPr>
          <a:xfrm rot="0">
            <a:off x="7788453" y="7311203"/>
            <a:ext cx="771999" cy="771999"/>
            <a:chOff x="0" y="0"/>
            <a:chExt cx="6350000" cy="6350000"/>
          </a:xfrm>
        </p:grpSpPr>
        <p:sp>
          <p:nvSpPr>
            <p:cNvPr name="Freeform 12" id="12"/>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B100E8"/>
            </a:solidFill>
          </p:spPr>
        </p:sp>
      </p:grpSp>
      <p:grpSp>
        <p:nvGrpSpPr>
          <p:cNvPr name="Group 13" id="13"/>
          <p:cNvGrpSpPr/>
          <p:nvPr/>
        </p:nvGrpSpPr>
        <p:grpSpPr>
          <a:xfrm rot="0">
            <a:off x="0" y="25909"/>
            <a:ext cx="6782652" cy="10287000"/>
            <a:chOff x="0" y="0"/>
            <a:chExt cx="1786377" cy="2709333"/>
          </a:xfrm>
        </p:grpSpPr>
        <p:sp>
          <p:nvSpPr>
            <p:cNvPr name="Freeform 14" id="14"/>
            <p:cNvSpPr/>
            <p:nvPr/>
          </p:nvSpPr>
          <p:spPr>
            <a:xfrm flipH="false" flipV="false" rot="0">
              <a:off x="0" y="0"/>
              <a:ext cx="1786377" cy="2709333"/>
            </a:xfrm>
            <a:custGeom>
              <a:avLst/>
              <a:gdLst/>
              <a:ahLst/>
              <a:cxnLst/>
              <a:rect r="r" b="b" t="t" l="l"/>
              <a:pathLst>
                <a:path h="2709333" w="1786377">
                  <a:moveTo>
                    <a:pt x="0" y="0"/>
                  </a:moveTo>
                  <a:lnTo>
                    <a:pt x="1786377" y="0"/>
                  </a:lnTo>
                  <a:lnTo>
                    <a:pt x="1786377" y="2709333"/>
                  </a:lnTo>
                  <a:lnTo>
                    <a:pt x="0" y="2709333"/>
                  </a:lnTo>
                  <a:close/>
                </a:path>
              </a:pathLst>
            </a:custGeom>
            <a:gradFill rotWithShape="true">
              <a:gsLst>
                <a:gs pos="0">
                  <a:srgbClr val="048AFF">
                    <a:alpha val="100000"/>
                  </a:srgbClr>
                </a:gs>
                <a:gs pos="100000">
                  <a:srgbClr val="B100E8">
                    <a:alpha val="100000"/>
                  </a:srgbClr>
                </a:gs>
              </a:gsLst>
              <a:path path="circle">
                <a:fillToRect l="0" r="100000" t="0" b="100000"/>
              </a:path>
              <a:tileRect r="0" l="-100000" b="0" t="-100000"/>
            </a:gradFill>
          </p:spPr>
        </p:sp>
        <p:sp>
          <p:nvSpPr>
            <p:cNvPr name="TextBox 15" id="15"/>
            <p:cNvSpPr txBox="true"/>
            <p:nvPr/>
          </p:nvSpPr>
          <p:spPr>
            <a:xfrm>
              <a:off x="0" y="-9525"/>
              <a:ext cx="812800" cy="822325"/>
            </a:xfrm>
            <a:prstGeom prst="rect">
              <a:avLst/>
            </a:prstGeom>
          </p:spPr>
          <p:txBody>
            <a:bodyPr anchor="ctr" rtlCol="false" tIns="50800" lIns="50800" bIns="50800" rIns="50800"/>
            <a:lstStyle/>
            <a:p>
              <a:pPr algn="ctr">
                <a:lnSpc>
                  <a:spcPts val="3131"/>
                </a:lnSpc>
              </a:pPr>
            </a:p>
          </p:txBody>
        </p:sp>
      </p:grpSp>
      <p:sp>
        <p:nvSpPr>
          <p:cNvPr name="Freeform 16" id="16"/>
          <p:cNvSpPr/>
          <p:nvPr/>
        </p:nvSpPr>
        <p:spPr>
          <a:xfrm flipH="false" flipV="false" rot="1973881">
            <a:off x="15284278" y="-457828"/>
            <a:ext cx="3950043" cy="3945106"/>
          </a:xfrm>
          <a:custGeom>
            <a:avLst/>
            <a:gdLst/>
            <a:ahLst/>
            <a:cxnLst/>
            <a:rect r="r" b="b" t="t" l="l"/>
            <a:pathLst>
              <a:path h="3945106" w="3950043">
                <a:moveTo>
                  <a:pt x="0" y="0"/>
                </a:moveTo>
                <a:lnTo>
                  <a:pt x="3950044" y="0"/>
                </a:lnTo>
                <a:lnTo>
                  <a:pt x="3950044" y="3945106"/>
                </a:lnTo>
                <a:lnTo>
                  <a:pt x="0" y="3945106"/>
                </a:lnTo>
                <a:lnTo>
                  <a:pt x="0" y="0"/>
                </a:lnTo>
                <a:close/>
              </a:path>
            </a:pathLst>
          </a:custGeom>
          <a:blipFill>
            <a:blip r:embed="rId2"/>
            <a:stretch>
              <a:fillRect l="0" t="0" r="0" b="0"/>
            </a:stretch>
          </a:blipFill>
        </p:spPr>
      </p:sp>
      <p:sp>
        <p:nvSpPr>
          <p:cNvPr name="Freeform 17" id="17"/>
          <p:cNvSpPr/>
          <p:nvPr/>
        </p:nvSpPr>
        <p:spPr>
          <a:xfrm flipH="false" flipV="false" rot="-1486492">
            <a:off x="16592337" y="8787072"/>
            <a:ext cx="3391326" cy="3387087"/>
          </a:xfrm>
          <a:custGeom>
            <a:avLst/>
            <a:gdLst/>
            <a:ahLst/>
            <a:cxnLst/>
            <a:rect r="r" b="b" t="t" l="l"/>
            <a:pathLst>
              <a:path h="3387087" w="3391326">
                <a:moveTo>
                  <a:pt x="0" y="0"/>
                </a:moveTo>
                <a:lnTo>
                  <a:pt x="3391326" y="0"/>
                </a:lnTo>
                <a:lnTo>
                  <a:pt x="3391326" y="3387087"/>
                </a:lnTo>
                <a:lnTo>
                  <a:pt x="0" y="3387087"/>
                </a:lnTo>
                <a:lnTo>
                  <a:pt x="0" y="0"/>
                </a:lnTo>
                <a:close/>
              </a:path>
            </a:pathLst>
          </a:custGeom>
          <a:blipFill>
            <a:blip r:embed="rId2"/>
            <a:stretch>
              <a:fillRect l="0" t="0" r="0" b="0"/>
            </a:stretch>
          </a:blipFill>
        </p:spPr>
      </p:sp>
      <p:grpSp>
        <p:nvGrpSpPr>
          <p:cNvPr name="Group 18" id="18"/>
          <p:cNvGrpSpPr>
            <a:grpSpLocks noChangeAspect="true"/>
          </p:cNvGrpSpPr>
          <p:nvPr/>
        </p:nvGrpSpPr>
        <p:grpSpPr>
          <a:xfrm rot="0">
            <a:off x="1244976" y="3830356"/>
            <a:ext cx="4402032" cy="4402014"/>
            <a:chOff x="0" y="0"/>
            <a:chExt cx="6350000" cy="6349975"/>
          </a:xfrm>
        </p:grpSpPr>
        <p:sp>
          <p:nvSpPr>
            <p:cNvPr name="Freeform 19" id="19"/>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l="0" t="-484" r="0" b="-484"/>
              </a:stretch>
            </a:blipFill>
          </p:spPr>
        </p:sp>
      </p:grpSp>
      <p:sp>
        <p:nvSpPr>
          <p:cNvPr name="Freeform 20" id="20"/>
          <p:cNvSpPr/>
          <p:nvPr/>
        </p:nvSpPr>
        <p:spPr>
          <a:xfrm flipH="false" flipV="false" rot="-2700000">
            <a:off x="-1779259" y="6823833"/>
            <a:ext cx="4701519" cy="4264265"/>
          </a:xfrm>
          <a:custGeom>
            <a:avLst/>
            <a:gdLst/>
            <a:ahLst/>
            <a:cxnLst/>
            <a:rect r="r" b="b" t="t" l="l"/>
            <a:pathLst>
              <a:path h="4264265" w="4701519">
                <a:moveTo>
                  <a:pt x="0" y="0"/>
                </a:moveTo>
                <a:lnTo>
                  <a:pt x="4701518" y="0"/>
                </a:lnTo>
                <a:lnTo>
                  <a:pt x="4701518" y="4264265"/>
                </a:lnTo>
                <a:lnTo>
                  <a:pt x="0" y="4264265"/>
                </a:lnTo>
                <a:lnTo>
                  <a:pt x="0" y="0"/>
                </a:lnTo>
                <a:close/>
              </a:path>
            </a:pathLst>
          </a:custGeom>
          <a:blipFill>
            <a:blip r:embed="rId4">
              <a:alphaModFix amt="24000"/>
              <a:extLst>
                <a:ext uri="{96DAC541-7B7A-43D3-8B79-37D633B846F1}">
                  <asvg:svgBlip xmlns:asvg="http://schemas.microsoft.com/office/drawing/2016/SVG/main" r:embed="rId5"/>
                </a:ext>
              </a:extLst>
            </a:blip>
            <a:stretch>
              <a:fillRect l="0" t="0" r="0" b="0"/>
            </a:stretch>
          </a:blipFill>
        </p:spPr>
      </p:sp>
      <p:sp>
        <p:nvSpPr>
          <p:cNvPr name="TextBox 21" id="21"/>
          <p:cNvSpPr txBox="true"/>
          <p:nvPr/>
        </p:nvSpPr>
        <p:spPr>
          <a:xfrm rot="0">
            <a:off x="7901847" y="2181410"/>
            <a:ext cx="545211" cy="669036"/>
          </a:xfrm>
          <a:prstGeom prst="rect">
            <a:avLst/>
          </a:prstGeom>
        </p:spPr>
        <p:txBody>
          <a:bodyPr anchor="t" rtlCol="false" tIns="0" lIns="0" bIns="0" rIns="0">
            <a:spAutoFit/>
          </a:bodyPr>
          <a:lstStyle/>
          <a:p>
            <a:pPr algn="ctr">
              <a:lnSpc>
                <a:spcPts val="5652"/>
              </a:lnSpc>
            </a:pPr>
            <a:r>
              <a:rPr lang="en-US" sz="3600">
                <a:solidFill>
                  <a:srgbClr val="FFFFFF"/>
                </a:solidFill>
                <a:latin typeface="DM Sans"/>
              </a:rPr>
              <a:t>1</a:t>
            </a:r>
          </a:p>
        </p:txBody>
      </p:sp>
      <p:sp>
        <p:nvSpPr>
          <p:cNvPr name="TextBox 22" id="22"/>
          <p:cNvSpPr txBox="true"/>
          <p:nvPr/>
        </p:nvSpPr>
        <p:spPr>
          <a:xfrm rot="0">
            <a:off x="7901847" y="3461251"/>
            <a:ext cx="545211" cy="669036"/>
          </a:xfrm>
          <a:prstGeom prst="rect">
            <a:avLst/>
          </a:prstGeom>
        </p:spPr>
        <p:txBody>
          <a:bodyPr anchor="t" rtlCol="false" tIns="0" lIns="0" bIns="0" rIns="0">
            <a:spAutoFit/>
          </a:bodyPr>
          <a:lstStyle/>
          <a:p>
            <a:pPr algn="ctr" marL="0" indent="0" lvl="1">
              <a:lnSpc>
                <a:spcPts val="5652"/>
              </a:lnSpc>
              <a:spcBef>
                <a:spcPct val="0"/>
              </a:spcBef>
            </a:pPr>
            <a:r>
              <a:rPr lang="en-US" sz="3600" u="none">
                <a:solidFill>
                  <a:srgbClr val="FFFFFF"/>
                </a:solidFill>
                <a:latin typeface="DM Sans"/>
              </a:rPr>
              <a:t>2</a:t>
            </a:r>
          </a:p>
        </p:txBody>
      </p:sp>
      <p:sp>
        <p:nvSpPr>
          <p:cNvPr name="TextBox 23" id="23"/>
          <p:cNvSpPr txBox="true"/>
          <p:nvPr/>
        </p:nvSpPr>
        <p:spPr>
          <a:xfrm rot="0">
            <a:off x="7901847" y="6020932"/>
            <a:ext cx="545211" cy="669036"/>
          </a:xfrm>
          <a:prstGeom prst="rect">
            <a:avLst/>
          </a:prstGeom>
        </p:spPr>
        <p:txBody>
          <a:bodyPr anchor="t" rtlCol="false" tIns="0" lIns="0" bIns="0" rIns="0">
            <a:spAutoFit/>
          </a:bodyPr>
          <a:lstStyle/>
          <a:p>
            <a:pPr algn="ctr" marL="0" indent="0" lvl="1">
              <a:lnSpc>
                <a:spcPts val="5652"/>
              </a:lnSpc>
              <a:spcBef>
                <a:spcPct val="0"/>
              </a:spcBef>
            </a:pPr>
            <a:r>
              <a:rPr lang="en-US" sz="3600" u="none">
                <a:solidFill>
                  <a:srgbClr val="FFFFFF"/>
                </a:solidFill>
                <a:latin typeface="DM Sans"/>
              </a:rPr>
              <a:t>4</a:t>
            </a:r>
          </a:p>
        </p:txBody>
      </p:sp>
      <p:sp>
        <p:nvSpPr>
          <p:cNvPr name="TextBox 24" id="24"/>
          <p:cNvSpPr txBox="true"/>
          <p:nvPr/>
        </p:nvSpPr>
        <p:spPr>
          <a:xfrm rot="0">
            <a:off x="7901847" y="4741091"/>
            <a:ext cx="545211" cy="669036"/>
          </a:xfrm>
          <a:prstGeom prst="rect">
            <a:avLst/>
          </a:prstGeom>
        </p:spPr>
        <p:txBody>
          <a:bodyPr anchor="t" rtlCol="false" tIns="0" lIns="0" bIns="0" rIns="0">
            <a:spAutoFit/>
          </a:bodyPr>
          <a:lstStyle/>
          <a:p>
            <a:pPr algn="ctr" marL="0" indent="0" lvl="1">
              <a:lnSpc>
                <a:spcPts val="5652"/>
              </a:lnSpc>
              <a:spcBef>
                <a:spcPct val="0"/>
              </a:spcBef>
            </a:pPr>
            <a:r>
              <a:rPr lang="en-US" sz="3600" u="none">
                <a:solidFill>
                  <a:srgbClr val="FFFFFF"/>
                </a:solidFill>
                <a:latin typeface="DM Sans"/>
              </a:rPr>
              <a:t>3</a:t>
            </a:r>
          </a:p>
        </p:txBody>
      </p:sp>
      <p:sp>
        <p:nvSpPr>
          <p:cNvPr name="TextBox 25" id="25"/>
          <p:cNvSpPr txBox="true"/>
          <p:nvPr/>
        </p:nvSpPr>
        <p:spPr>
          <a:xfrm rot="0">
            <a:off x="7901847" y="7300772"/>
            <a:ext cx="545211" cy="669036"/>
          </a:xfrm>
          <a:prstGeom prst="rect">
            <a:avLst/>
          </a:prstGeom>
        </p:spPr>
        <p:txBody>
          <a:bodyPr anchor="t" rtlCol="false" tIns="0" lIns="0" bIns="0" rIns="0">
            <a:spAutoFit/>
          </a:bodyPr>
          <a:lstStyle/>
          <a:p>
            <a:pPr algn="ctr" marL="0" indent="0" lvl="1">
              <a:lnSpc>
                <a:spcPts val="5652"/>
              </a:lnSpc>
              <a:spcBef>
                <a:spcPct val="0"/>
              </a:spcBef>
            </a:pPr>
            <a:r>
              <a:rPr lang="en-US" sz="3600" u="none">
                <a:solidFill>
                  <a:srgbClr val="FFFFFF"/>
                </a:solidFill>
                <a:latin typeface="DM Sans"/>
              </a:rPr>
              <a:t>5</a:t>
            </a:r>
          </a:p>
        </p:txBody>
      </p:sp>
      <p:sp>
        <p:nvSpPr>
          <p:cNvPr name="TextBox 26" id="26"/>
          <p:cNvSpPr txBox="true"/>
          <p:nvPr/>
        </p:nvSpPr>
        <p:spPr>
          <a:xfrm rot="-385466">
            <a:off x="627263" y="728774"/>
            <a:ext cx="10951968" cy="1611368"/>
          </a:xfrm>
          <a:prstGeom prst="rect">
            <a:avLst/>
          </a:prstGeom>
        </p:spPr>
        <p:txBody>
          <a:bodyPr anchor="t" rtlCol="false" tIns="0" lIns="0" bIns="0" rIns="0">
            <a:spAutoFit/>
          </a:bodyPr>
          <a:lstStyle/>
          <a:p>
            <a:pPr algn="l" marL="0" indent="0" lvl="0">
              <a:lnSpc>
                <a:spcPts val="12687"/>
              </a:lnSpc>
              <a:spcBef>
                <a:spcPct val="0"/>
              </a:spcBef>
            </a:pPr>
            <a:r>
              <a:rPr lang="en-US" sz="10573">
                <a:solidFill>
                  <a:srgbClr val="FFFFFF"/>
                </a:solidFill>
                <a:latin typeface="DM Sans"/>
              </a:rPr>
              <a:t>Judging criteria</a:t>
            </a:r>
          </a:p>
        </p:txBody>
      </p:sp>
      <p:sp>
        <p:nvSpPr>
          <p:cNvPr name="TextBox 27" id="27"/>
          <p:cNvSpPr txBox="true"/>
          <p:nvPr/>
        </p:nvSpPr>
        <p:spPr>
          <a:xfrm rot="0">
            <a:off x="8876941" y="2054897"/>
            <a:ext cx="8977119" cy="997458"/>
          </a:xfrm>
          <a:prstGeom prst="rect">
            <a:avLst/>
          </a:prstGeom>
        </p:spPr>
        <p:txBody>
          <a:bodyPr anchor="t" rtlCol="false" tIns="0" lIns="0" bIns="0" rIns="0">
            <a:spAutoFit/>
          </a:bodyPr>
          <a:lstStyle/>
          <a:p>
            <a:pPr>
              <a:lnSpc>
                <a:spcPts val="3936"/>
              </a:lnSpc>
              <a:spcBef>
                <a:spcPct val="0"/>
              </a:spcBef>
            </a:pPr>
            <a:r>
              <a:rPr lang="en-US" sz="3200">
                <a:solidFill>
                  <a:srgbClr val="FFFFFF"/>
                </a:solidFill>
                <a:latin typeface="DM Sans"/>
              </a:rPr>
              <a:t>Detailed knowledge of psychological research, including theories, studies and/or methods;</a:t>
            </a:r>
          </a:p>
        </p:txBody>
      </p:sp>
      <p:sp>
        <p:nvSpPr>
          <p:cNvPr name="TextBox 28" id="28"/>
          <p:cNvSpPr txBox="true"/>
          <p:nvPr/>
        </p:nvSpPr>
        <p:spPr>
          <a:xfrm rot="0">
            <a:off x="8876941" y="3538130"/>
            <a:ext cx="8977119" cy="997458"/>
          </a:xfrm>
          <a:prstGeom prst="rect">
            <a:avLst/>
          </a:prstGeom>
        </p:spPr>
        <p:txBody>
          <a:bodyPr anchor="t" rtlCol="false" tIns="0" lIns="0" bIns="0" rIns="0">
            <a:spAutoFit/>
          </a:bodyPr>
          <a:lstStyle/>
          <a:p>
            <a:pPr>
              <a:lnSpc>
                <a:spcPts val="3936"/>
              </a:lnSpc>
              <a:spcBef>
                <a:spcPct val="0"/>
              </a:spcBef>
            </a:pPr>
            <a:r>
              <a:rPr lang="en-US" sz="3200">
                <a:solidFill>
                  <a:srgbClr val="FFFFFF"/>
                </a:solidFill>
                <a:latin typeface="DM Sans Italics"/>
              </a:rPr>
              <a:t> </a:t>
            </a:r>
            <a:r>
              <a:rPr lang="en-US" sz="3200">
                <a:solidFill>
                  <a:srgbClr val="FFFFFF"/>
                </a:solidFill>
                <a:latin typeface="DM Sans"/>
              </a:rPr>
              <a:t>Mindful, logical, and informed reflection / analysis;</a:t>
            </a:r>
          </a:p>
        </p:txBody>
      </p:sp>
      <p:sp>
        <p:nvSpPr>
          <p:cNvPr name="TextBox 29" id="29"/>
          <p:cNvSpPr txBox="true"/>
          <p:nvPr/>
        </p:nvSpPr>
        <p:spPr>
          <a:xfrm rot="0">
            <a:off x="8876941" y="6187810"/>
            <a:ext cx="8977119" cy="502158"/>
          </a:xfrm>
          <a:prstGeom prst="rect">
            <a:avLst/>
          </a:prstGeom>
        </p:spPr>
        <p:txBody>
          <a:bodyPr anchor="t" rtlCol="false" tIns="0" lIns="0" bIns="0" rIns="0">
            <a:spAutoFit/>
          </a:bodyPr>
          <a:lstStyle/>
          <a:p>
            <a:pPr>
              <a:lnSpc>
                <a:spcPts val="3936"/>
              </a:lnSpc>
              <a:spcBef>
                <a:spcPct val="0"/>
              </a:spcBef>
            </a:pPr>
            <a:r>
              <a:rPr lang="en-US" sz="3200">
                <a:solidFill>
                  <a:srgbClr val="FFFFFF"/>
                </a:solidFill>
                <a:latin typeface="DM Sans"/>
              </a:rPr>
              <a:t> Compelling, imaginative, and engaging style;</a:t>
            </a:r>
          </a:p>
        </p:txBody>
      </p:sp>
      <p:sp>
        <p:nvSpPr>
          <p:cNvPr name="TextBox 30" id="30"/>
          <p:cNvSpPr txBox="true"/>
          <p:nvPr/>
        </p:nvSpPr>
        <p:spPr>
          <a:xfrm rot="0">
            <a:off x="8876941" y="5021363"/>
            <a:ext cx="8977119" cy="502158"/>
          </a:xfrm>
          <a:prstGeom prst="rect">
            <a:avLst/>
          </a:prstGeom>
        </p:spPr>
        <p:txBody>
          <a:bodyPr anchor="t" rtlCol="false" tIns="0" lIns="0" bIns="0" rIns="0">
            <a:spAutoFit/>
          </a:bodyPr>
          <a:lstStyle/>
          <a:p>
            <a:pPr>
              <a:lnSpc>
                <a:spcPts val="3936"/>
              </a:lnSpc>
              <a:spcBef>
                <a:spcPct val="0"/>
              </a:spcBef>
            </a:pPr>
            <a:r>
              <a:rPr lang="en-US" sz="3200">
                <a:solidFill>
                  <a:srgbClr val="FFFFFF"/>
                </a:solidFill>
                <a:latin typeface="DM Sans"/>
              </a:rPr>
              <a:t>Clarity and coherence throughout the piece;</a:t>
            </a:r>
          </a:p>
        </p:txBody>
      </p:sp>
      <p:sp>
        <p:nvSpPr>
          <p:cNvPr name="TextBox 31" id="31"/>
          <p:cNvSpPr txBox="true"/>
          <p:nvPr/>
        </p:nvSpPr>
        <p:spPr>
          <a:xfrm rot="0">
            <a:off x="8876941" y="7308342"/>
            <a:ext cx="8977119" cy="1988058"/>
          </a:xfrm>
          <a:prstGeom prst="rect">
            <a:avLst/>
          </a:prstGeom>
        </p:spPr>
        <p:txBody>
          <a:bodyPr anchor="t" rtlCol="false" tIns="0" lIns="0" bIns="0" rIns="0">
            <a:spAutoFit/>
          </a:bodyPr>
          <a:lstStyle/>
          <a:p>
            <a:pPr>
              <a:lnSpc>
                <a:spcPts val="3936"/>
              </a:lnSpc>
              <a:spcBef>
                <a:spcPct val="0"/>
              </a:spcBef>
            </a:pPr>
            <a:r>
              <a:rPr lang="en-US" sz="3200">
                <a:solidFill>
                  <a:srgbClr val="FFFFFF"/>
                </a:solidFill>
                <a:latin typeface="DM Sans"/>
              </a:rPr>
              <a:t>Essays must include in-text citations and full APA referencing; academic honesty is imperative and essays will be checked for plagiarism and use of AI.</a:t>
            </a:r>
          </a:p>
        </p:txBody>
      </p:sp>
      <p:sp>
        <p:nvSpPr>
          <p:cNvPr name="Freeform 32" id="32"/>
          <p:cNvSpPr/>
          <p:nvPr/>
        </p:nvSpPr>
        <p:spPr>
          <a:xfrm flipH="false" flipV="false" rot="1287687">
            <a:off x="3296248" y="-2238259"/>
            <a:ext cx="4701519" cy="4264265"/>
          </a:xfrm>
          <a:custGeom>
            <a:avLst/>
            <a:gdLst/>
            <a:ahLst/>
            <a:cxnLst/>
            <a:rect r="r" b="b" t="t" l="l"/>
            <a:pathLst>
              <a:path h="4264265" w="4701519">
                <a:moveTo>
                  <a:pt x="0" y="0"/>
                </a:moveTo>
                <a:lnTo>
                  <a:pt x="4701519" y="0"/>
                </a:lnTo>
                <a:lnTo>
                  <a:pt x="4701519" y="4264265"/>
                </a:lnTo>
                <a:lnTo>
                  <a:pt x="0" y="4264265"/>
                </a:lnTo>
                <a:lnTo>
                  <a:pt x="0" y="0"/>
                </a:lnTo>
                <a:close/>
              </a:path>
            </a:pathLst>
          </a:custGeom>
          <a:blipFill>
            <a:blip r:embed="rId4">
              <a:alphaModFix amt="24000"/>
              <a:extLst>
                <a:ext uri="{96DAC541-7B7A-43D3-8B79-37D633B846F1}">
                  <asvg:svgBlip xmlns:asvg="http://schemas.microsoft.com/office/drawing/2016/SVG/main" r:embed="rId5"/>
                </a:ext>
              </a:extLst>
            </a:blip>
            <a:stretch>
              <a:fillRect l="0" t="0" r="0" b="0"/>
            </a:stretch>
          </a:blipFill>
        </p:spPr>
      </p:sp>
      <p:sp>
        <p:nvSpPr>
          <p:cNvPr name="Freeform 33" id="33"/>
          <p:cNvSpPr/>
          <p:nvPr/>
        </p:nvSpPr>
        <p:spPr>
          <a:xfrm flipH="false" flipV="false" rot="706518">
            <a:off x="4012884" y="7065645"/>
            <a:ext cx="2835695" cy="2571968"/>
          </a:xfrm>
          <a:custGeom>
            <a:avLst/>
            <a:gdLst/>
            <a:ahLst/>
            <a:cxnLst/>
            <a:rect r="r" b="b" t="t" l="l"/>
            <a:pathLst>
              <a:path h="2571968" w="2835695">
                <a:moveTo>
                  <a:pt x="0" y="0"/>
                </a:moveTo>
                <a:lnTo>
                  <a:pt x="2835695" y="0"/>
                </a:lnTo>
                <a:lnTo>
                  <a:pt x="2835695" y="2571968"/>
                </a:lnTo>
                <a:lnTo>
                  <a:pt x="0" y="2571968"/>
                </a:lnTo>
                <a:lnTo>
                  <a:pt x="0" y="0"/>
                </a:lnTo>
                <a:close/>
              </a:path>
            </a:pathLst>
          </a:custGeom>
          <a:blipFill>
            <a:blip r:embed="rId4">
              <a:alphaModFix amt="60000"/>
              <a:extLst>
                <a:ext uri="{96DAC541-7B7A-43D3-8B79-37D633B846F1}">
                  <asvg:svgBlip xmlns:asvg="http://schemas.microsoft.com/office/drawing/2016/SVG/main" r:embed="rId5"/>
                </a:ext>
              </a:extLst>
            </a:blip>
            <a:stretch>
              <a:fillRect l="0" t="0" r="0" b="0"/>
            </a:stretch>
          </a:blipFill>
        </p:spPr>
      </p:sp>
      <p:sp>
        <p:nvSpPr>
          <p:cNvPr name="Freeform 34" id="34"/>
          <p:cNvSpPr/>
          <p:nvPr/>
        </p:nvSpPr>
        <p:spPr>
          <a:xfrm flipH="false" flipV="false" rot="706518">
            <a:off x="-55773" y="2689270"/>
            <a:ext cx="2835695" cy="2571968"/>
          </a:xfrm>
          <a:custGeom>
            <a:avLst/>
            <a:gdLst/>
            <a:ahLst/>
            <a:cxnLst/>
            <a:rect r="r" b="b" t="t" l="l"/>
            <a:pathLst>
              <a:path h="2571968" w="2835695">
                <a:moveTo>
                  <a:pt x="0" y="0"/>
                </a:moveTo>
                <a:lnTo>
                  <a:pt x="2835696" y="0"/>
                </a:lnTo>
                <a:lnTo>
                  <a:pt x="2835696" y="2571968"/>
                </a:lnTo>
                <a:lnTo>
                  <a:pt x="0" y="2571968"/>
                </a:lnTo>
                <a:lnTo>
                  <a:pt x="0" y="0"/>
                </a:lnTo>
                <a:close/>
              </a:path>
            </a:pathLst>
          </a:custGeom>
          <a:blipFill>
            <a:blip r:embed="rId4">
              <a:alphaModFix amt="30000"/>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grpSp>
        <p:nvGrpSpPr>
          <p:cNvPr name="Group 3" id="3"/>
          <p:cNvGrpSpPr/>
          <p:nvPr/>
        </p:nvGrpSpPr>
        <p:grpSpPr>
          <a:xfrm rot="0">
            <a:off x="2504873" y="2926334"/>
            <a:ext cx="1875852" cy="1875852"/>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48AFF">
                    <a:alpha val="100000"/>
                  </a:srgbClr>
                </a:gs>
                <a:gs pos="100000">
                  <a:srgbClr val="B100E8">
                    <a:alpha val="100000"/>
                  </a:srgbClr>
                </a:gs>
              </a:gsLst>
              <a:path path="circle">
                <a:fillToRect l="0" r="100000" t="0" b="100000"/>
              </a:path>
              <a:tileRect r="0" l="-100000" b="0" t="-100000"/>
            </a:gradFill>
          </p:spPr>
        </p:sp>
        <p:sp>
          <p:nvSpPr>
            <p:cNvPr name="TextBox 5" id="5"/>
            <p:cNvSpPr txBox="true"/>
            <p:nvPr/>
          </p:nvSpPr>
          <p:spPr>
            <a:xfrm>
              <a:off x="76200" y="66675"/>
              <a:ext cx="660400" cy="669925"/>
            </a:xfrm>
            <a:prstGeom prst="rect">
              <a:avLst/>
            </a:prstGeom>
          </p:spPr>
          <p:txBody>
            <a:bodyPr anchor="ctr" rtlCol="false" tIns="50800" lIns="50800" bIns="50800" rIns="50800"/>
            <a:lstStyle/>
            <a:p>
              <a:pPr algn="ctr">
                <a:lnSpc>
                  <a:spcPts val="3131"/>
                </a:lnSpc>
              </a:pPr>
            </a:p>
          </p:txBody>
        </p:sp>
      </p:grpSp>
      <p:sp>
        <p:nvSpPr>
          <p:cNvPr name="AutoShape 6" id="6"/>
          <p:cNvSpPr/>
          <p:nvPr/>
        </p:nvSpPr>
        <p:spPr>
          <a:xfrm flipH="true">
            <a:off x="4380725" y="3766451"/>
            <a:ext cx="9474930" cy="97808"/>
          </a:xfrm>
          <a:prstGeom prst="line">
            <a:avLst/>
          </a:prstGeom>
          <a:ln cap="rnd" w="66675">
            <a:solidFill>
              <a:srgbClr val="3652DD"/>
            </a:solidFill>
            <a:prstDash val="sysDot"/>
            <a:headEnd type="none" len="sm" w="sm"/>
            <a:tailEnd type="none" len="sm" w="sm"/>
          </a:ln>
        </p:spPr>
      </p:sp>
      <p:grpSp>
        <p:nvGrpSpPr>
          <p:cNvPr name="Group 7" id="7"/>
          <p:cNvGrpSpPr/>
          <p:nvPr/>
        </p:nvGrpSpPr>
        <p:grpSpPr>
          <a:xfrm rot="0">
            <a:off x="6201827" y="2877430"/>
            <a:ext cx="1875852" cy="1875852"/>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48AFF">
                    <a:alpha val="100000"/>
                  </a:srgbClr>
                </a:gs>
                <a:gs pos="100000">
                  <a:srgbClr val="B100E8">
                    <a:alpha val="100000"/>
                  </a:srgbClr>
                </a:gs>
              </a:gsLst>
              <a:path path="circle">
                <a:fillToRect l="0" r="100000" t="0" b="100000"/>
              </a:path>
              <a:tileRect r="0" l="-100000" b="0" t="-100000"/>
            </a:gradFill>
          </p:spPr>
        </p:sp>
        <p:sp>
          <p:nvSpPr>
            <p:cNvPr name="TextBox 9" id="9"/>
            <p:cNvSpPr txBox="true"/>
            <p:nvPr/>
          </p:nvSpPr>
          <p:spPr>
            <a:xfrm>
              <a:off x="76200" y="66675"/>
              <a:ext cx="660400" cy="669925"/>
            </a:xfrm>
            <a:prstGeom prst="rect">
              <a:avLst/>
            </a:prstGeom>
          </p:spPr>
          <p:txBody>
            <a:bodyPr anchor="ctr" rtlCol="false" tIns="50800" lIns="50800" bIns="50800" rIns="50800"/>
            <a:lstStyle/>
            <a:p>
              <a:pPr algn="ctr">
                <a:lnSpc>
                  <a:spcPts val="3131"/>
                </a:lnSpc>
              </a:pPr>
            </a:p>
          </p:txBody>
        </p:sp>
      </p:grpSp>
      <p:grpSp>
        <p:nvGrpSpPr>
          <p:cNvPr name="Group 10" id="10"/>
          <p:cNvGrpSpPr/>
          <p:nvPr/>
        </p:nvGrpSpPr>
        <p:grpSpPr>
          <a:xfrm rot="0">
            <a:off x="10100994" y="2890235"/>
            <a:ext cx="1875852" cy="1875852"/>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48AFF">
                    <a:alpha val="100000"/>
                  </a:srgbClr>
                </a:gs>
                <a:gs pos="100000">
                  <a:srgbClr val="B100E8">
                    <a:alpha val="100000"/>
                  </a:srgbClr>
                </a:gs>
              </a:gsLst>
              <a:path path="circle">
                <a:fillToRect l="0" r="100000" t="0" b="100000"/>
              </a:path>
              <a:tileRect r="0" l="-100000" b="0" t="-100000"/>
            </a:gradFill>
          </p:spPr>
        </p:sp>
        <p:sp>
          <p:nvSpPr>
            <p:cNvPr name="TextBox 12" id="12"/>
            <p:cNvSpPr txBox="true"/>
            <p:nvPr/>
          </p:nvSpPr>
          <p:spPr>
            <a:xfrm>
              <a:off x="76200" y="66675"/>
              <a:ext cx="660400" cy="669925"/>
            </a:xfrm>
            <a:prstGeom prst="rect">
              <a:avLst/>
            </a:prstGeom>
          </p:spPr>
          <p:txBody>
            <a:bodyPr anchor="ctr" rtlCol="false" tIns="50800" lIns="50800" bIns="50800" rIns="50800"/>
            <a:lstStyle/>
            <a:p>
              <a:pPr algn="ctr">
                <a:lnSpc>
                  <a:spcPts val="3131"/>
                </a:lnSpc>
              </a:pPr>
            </a:p>
          </p:txBody>
        </p:sp>
      </p:grpSp>
      <p:grpSp>
        <p:nvGrpSpPr>
          <p:cNvPr name="Group 13" id="13"/>
          <p:cNvGrpSpPr/>
          <p:nvPr/>
        </p:nvGrpSpPr>
        <p:grpSpPr>
          <a:xfrm rot="0">
            <a:off x="13855654" y="2828525"/>
            <a:ext cx="1875852" cy="1875852"/>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48AFF">
                    <a:alpha val="100000"/>
                  </a:srgbClr>
                </a:gs>
                <a:gs pos="100000">
                  <a:srgbClr val="B100E8">
                    <a:alpha val="100000"/>
                  </a:srgbClr>
                </a:gs>
              </a:gsLst>
              <a:path path="circle">
                <a:fillToRect l="0" r="100000" t="0" b="100000"/>
              </a:path>
              <a:tileRect r="0" l="-100000" b="0" t="-100000"/>
            </a:gradFill>
          </p:spPr>
        </p:sp>
        <p:sp>
          <p:nvSpPr>
            <p:cNvPr name="TextBox 15" id="15"/>
            <p:cNvSpPr txBox="true"/>
            <p:nvPr/>
          </p:nvSpPr>
          <p:spPr>
            <a:xfrm>
              <a:off x="76200" y="66675"/>
              <a:ext cx="660400" cy="669925"/>
            </a:xfrm>
            <a:prstGeom prst="rect">
              <a:avLst/>
            </a:prstGeom>
          </p:spPr>
          <p:txBody>
            <a:bodyPr anchor="ctr" rtlCol="false" tIns="50800" lIns="50800" bIns="50800" rIns="50800"/>
            <a:lstStyle/>
            <a:p>
              <a:pPr algn="ctr">
                <a:lnSpc>
                  <a:spcPts val="3131"/>
                </a:lnSpc>
              </a:pPr>
            </a:p>
          </p:txBody>
        </p:sp>
      </p:grpSp>
      <p:sp>
        <p:nvSpPr>
          <p:cNvPr name="Freeform 16" id="16"/>
          <p:cNvSpPr/>
          <p:nvPr/>
        </p:nvSpPr>
        <p:spPr>
          <a:xfrm flipH="false" flipV="false" rot="0">
            <a:off x="2898164" y="3203208"/>
            <a:ext cx="981744" cy="1249906"/>
          </a:xfrm>
          <a:custGeom>
            <a:avLst/>
            <a:gdLst/>
            <a:ahLst/>
            <a:cxnLst/>
            <a:rect r="r" b="b" t="t" l="l"/>
            <a:pathLst>
              <a:path h="1249906" w="981744">
                <a:moveTo>
                  <a:pt x="0" y="0"/>
                </a:moveTo>
                <a:lnTo>
                  <a:pt x="981744" y="0"/>
                </a:lnTo>
                <a:lnTo>
                  <a:pt x="981744" y="1249906"/>
                </a:lnTo>
                <a:lnTo>
                  <a:pt x="0" y="124990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7" id="17"/>
          <p:cNvSpPr/>
          <p:nvPr/>
        </p:nvSpPr>
        <p:spPr>
          <a:xfrm flipH="false" flipV="false" rot="0">
            <a:off x="6649184" y="3203208"/>
            <a:ext cx="1147405" cy="1118198"/>
          </a:xfrm>
          <a:custGeom>
            <a:avLst/>
            <a:gdLst/>
            <a:ahLst/>
            <a:cxnLst/>
            <a:rect r="r" b="b" t="t" l="l"/>
            <a:pathLst>
              <a:path h="1118198" w="1147405">
                <a:moveTo>
                  <a:pt x="0" y="0"/>
                </a:moveTo>
                <a:lnTo>
                  <a:pt x="1147405" y="0"/>
                </a:lnTo>
                <a:lnTo>
                  <a:pt x="1147405" y="1118198"/>
                </a:lnTo>
                <a:lnTo>
                  <a:pt x="0" y="111819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8" id="18"/>
          <p:cNvSpPr/>
          <p:nvPr/>
        </p:nvSpPr>
        <p:spPr>
          <a:xfrm flipH="false" flipV="false" rot="0">
            <a:off x="10507436" y="3203208"/>
            <a:ext cx="1062966" cy="1153119"/>
          </a:xfrm>
          <a:custGeom>
            <a:avLst/>
            <a:gdLst/>
            <a:ahLst/>
            <a:cxnLst/>
            <a:rect r="r" b="b" t="t" l="l"/>
            <a:pathLst>
              <a:path h="1153119" w="1062966">
                <a:moveTo>
                  <a:pt x="0" y="0"/>
                </a:moveTo>
                <a:lnTo>
                  <a:pt x="1062967" y="0"/>
                </a:lnTo>
                <a:lnTo>
                  <a:pt x="1062967" y="1153119"/>
                </a:lnTo>
                <a:lnTo>
                  <a:pt x="0" y="115311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9" id="19"/>
          <p:cNvSpPr/>
          <p:nvPr/>
        </p:nvSpPr>
        <p:spPr>
          <a:xfrm flipH="false" flipV="false" rot="0">
            <a:off x="14229226" y="3203208"/>
            <a:ext cx="1109639" cy="1018850"/>
          </a:xfrm>
          <a:custGeom>
            <a:avLst/>
            <a:gdLst/>
            <a:ahLst/>
            <a:cxnLst/>
            <a:rect r="r" b="b" t="t" l="l"/>
            <a:pathLst>
              <a:path h="1018850" w="1109639">
                <a:moveTo>
                  <a:pt x="0" y="0"/>
                </a:moveTo>
                <a:lnTo>
                  <a:pt x="1109638" y="0"/>
                </a:lnTo>
                <a:lnTo>
                  <a:pt x="1109638" y="1018850"/>
                </a:lnTo>
                <a:lnTo>
                  <a:pt x="0" y="101885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20" id="20"/>
          <p:cNvSpPr txBox="true"/>
          <p:nvPr/>
        </p:nvSpPr>
        <p:spPr>
          <a:xfrm rot="0">
            <a:off x="4903364" y="527454"/>
            <a:ext cx="8770818" cy="1454625"/>
          </a:xfrm>
          <a:prstGeom prst="rect">
            <a:avLst/>
          </a:prstGeom>
        </p:spPr>
        <p:txBody>
          <a:bodyPr anchor="t" rtlCol="false" tIns="0" lIns="0" bIns="0" rIns="0">
            <a:spAutoFit/>
          </a:bodyPr>
          <a:lstStyle/>
          <a:p>
            <a:pPr algn="ctr">
              <a:lnSpc>
                <a:spcPts val="11843"/>
              </a:lnSpc>
            </a:pPr>
            <a:r>
              <a:rPr lang="en-US" sz="8520">
                <a:solidFill>
                  <a:srgbClr val="C1FF72"/>
                </a:solidFill>
                <a:latin typeface="Now Bold"/>
              </a:rPr>
              <a:t>Your submission</a:t>
            </a:r>
          </a:p>
        </p:txBody>
      </p:sp>
      <p:sp>
        <p:nvSpPr>
          <p:cNvPr name="Freeform 21" id="21"/>
          <p:cNvSpPr/>
          <p:nvPr/>
        </p:nvSpPr>
        <p:spPr>
          <a:xfrm flipH="false" flipV="false" rot="0">
            <a:off x="-2201505" y="4753281"/>
            <a:ext cx="8403333" cy="8403333"/>
          </a:xfrm>
          <a:custGeom>
            <a:avLst/>
            <a:gdLst/>
            <a:ahLst/>
            <a:cxnLst/>
            <a:rect r="r" b="b" t="t" l="l"/>
            <a:pathLst>
              <a:path h="8403333" w="8403333">
                <a:moveTo>
                  <a:pt x="0" y="0"/>
                </a:moveTo>
                <a:lnTo>
                  <a:pt x="8403332" y="0"/>
                </a:lnTo>
                <a:lnTo>
                  <a:pt x="8403332" y="8403333"/>
                </a:lnTo>
                <a:lnTo>
                  <a:pt x="0" y="8403333"/>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22" id="22"/>
          <p:cNvSpPr txBox="true"/>
          <p:nvPr/>
        </p:nvSpPr>
        <p:spPr>
          <a:xfrm rot="0">
            <a:off x="2000161" y="6137587"/>
            <a:ext cx="2903203" cy="1415806"/>
          </a:xfrm>
          <a:prstGeom prst="rect">
            <a:avLst/>
          </a:prstGeom>
        </p:spPr>
        <p:txBody>
          <a:bodyPr anchor="t" rtlCol="false" tIns="0" lIns="0" bIns="0" rIns="0">
            <a:spAutoFit/>
          </a:bodyPr>
          <a:lstStyle/>
          <a:p>
            <a:pPr algn="ctr">
              <a:lnSpc>
                <a:spcPts val="2256"/>
              </a:lnSpc>
            </a:pPr>
            <a:r>
              <a:rPr lang="en-US" sz="1545">
                <a:solidFill>
                  <a:srgbClr val="FFFFFF"/>
                </a:solidFill>
                <a:latin typeface="DM Sans"/>
              </a:rPr>
              <a:t>Start with a brief abstract ( 100 words max) summarising the mian arguments, counterarguments, discussion points and conclusions.  </a:t>
            </a:r>
          </a:p>
        </p:txBody>
      </p:sp>
      <p:sp>
        <p:nvSpPr>
          <p:cNvPr name="TextBox 23" id="23"/>
          <p:cNvSpPr txBox="true"/>
          <p:nvPr/>
        </p:nvSpPr>
        <p:spPr>
          <a:xfrm rot="0">
            <a:off x="14313490" y="5166136"/>
            <a:ext cx="1094341" cy="775012"/>
          </a:xfrm>
          <a:prstGeom prst="rect">
            <a:avLst/>
          </a:prstGeom>
        </p:spPr>
        <p:txBody>
          <a:bodyPr anchor="t" rtlCol="false" tIns="0" lIns="0" bIns="0" rIns="0">
            <a:spAutoFit/>
          </a:bodyPr>
          <a:lstStyle/>
          <a:p>
            <a:pPr algn="ctr">
              <a:lnSpc>
                <a:spcPts val="6373"/>
              </a:lnSpc>
            </a:pPr>
            <a:r>
              <a:rPr lang="en-US" sz="4585">
                <a:solidFill>
                  <a:srgbClr val="B100E8"/>
                </a:solidFill>
                <a:latin typeface="Now Bold"/>
              </a:rPr>
              <a:t>04</a:t>
            </a:r>
          </a:p>
        </p:txBody>
      </p:sp>
      <p:sp>
        <p:nvSpPr>
          <p:cNvPr name="Freeform 24" id="24"/>
          <p:cNvSpPr/>
          <p:nvPr/>
        </p:nvSpPr>
        <p:spPr>
          <a:xfrm flipH="false" flipV="false" rot="0">
            <a:off x="12999310" y="-4846310"/>
            <a:ext cx="9068368" cy="9068368"/>
          </a:xfrm>
          <a:custGeom>
            <a:avLst/>
            <a:gdLst/>
            <a:ahLst/>
            <a:cxnLst/>
            <a:rect r="r" b="b" t="t" l="l"/>
            <a:pathLst>
              <a:path h="9068368" w="9068368">
                <a:moveTo>
                  <a:pt x="0" y="0"/>
                </a:moveTo>
                <a:lnTo>
                  <a:pt x="9068367" y="0"/>
                </a:lnTo>
                <a:lnTo>
                  <a:pt x="9068367" y="9068368"/>
                </a:lnTo>
                <a:lnTo>
                  <a:pt x="0" y="9068368"/>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25" id="25">
            <a:hlinkClick r:id="rId17" tooltip="https://www.canva.com/design/DAFuzyeNZak/0S9xMajMiDjTNJdO90cazw/edit"/>
          </p:cNvPr>
          <p:cNvSpPr/>
          <p:nvPr/>
        </p:nvSpPr>
        <p:spPr>
          <a:xfrm flipH="false" flipV="false" rot="0">
            <a:off x="13825017" y="8447557"/>
            <a:ext cx="3273487" cy="1014781"/>
          </a:xfrm>
          <a:custGeom>
            <a:avLst/>
            <a:gdLst/>
            <a:ahLst/>
            <a:cxnLst/>
            <a:rect r="r" b="b" t="t" l="l"/>
            <a:pathLst>
              <a:path h="1014781" w="3273487">
                <a:moveTo>
                  <a:pt x="0" y="0"/>
                </a:moveTo>
                <a:lnTo>
                  <a:pt x="3273486" y="0"/>
                </a:lnTo>
                <a:lnTo>
                  <a:pt x="3273486" y="1014781"/>
                </a:lnTo>
                <a:lnTo>
                  <a:pt x="0" y="1014781"/>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TextBox 26" id="26"/>
          <p:cNvSpPr txBox="true"/>
          <p:nvPr/>
        </p:nvSpPr>
        <p:spPr>
          <a:xfrm rot="0">
            <a:off x="2969715" y="5166136"/>
            <a:ext cx="1094341" cy="775012"/>
          </a:xfrm>
          <a:prstGeom prst="rect">
            <a:avLst/>
          </a:prstGeom>
        </p:spPr>
        <p:txBody>
          <a:bodyPr anchor="t" rtlCol="false" tIns="0" lIns="0" bIns="0" rIns="0">
            <a:spAutoFit/>
          </a:bodyPr>
          <a:lstStyle/>
          <a:p>
            <a:pPr algn="ctr">
              <a:lnSpc>
                <a:spcPts val="6373"/>
              </a:lnSpc>
            </a:pPr>
            <a:r>
              <a:rPr lang="en-US" sz="4585">
                <a:solidFill>
                  <a:srgbClr val="B100E8"/>
                </a:solidFill>
                <a:latin typeface="Now Bold"/>
              </a:rPr>
              <a:t>01</a:t>
            </a:r>
          </a:p>
        </p:txBody>
      </p:sp>
      <p:sp>
        <p:nvSpPr>
          <p:cNvPr name="TextBox 27" id="27"/>
          <p:cNvSpPr txBox="true"/>
          <p:nvPr/>
        </p:nvSpPr>
        <p:spPr>
          <a:xfrm rot="0">
            <a:off x="5823252" y="6137587"/>
            <a:ext cx="2967099" cy="1415806"/>
          </a:xfrm>
          <a:prstGeom prst="rect">
            <a:avLst/>
          </a:prstGeom>
        </p:spPr>
        <p:txBody>
          <a:bodyPr anchor="t" rtlCol="false" tIns="0" lIns="0" bIns="0" rIns="0">
            <a:spAutoFit/>
          </a:bodyPr>
          <a:lstStyle/>
          <a:p>
            <a:pPr algn="ctr">
              <a:lnSpc>
                <a:spcPts val="2256"/>
              </a:lnSpc>
            </a:pPr>
            <a:r>
              <a:rPr lang="en-US" sz="1545">
                <a:solidFill>
                  <a:srgbClr val="FFFFFF"/>
                </a:solidFill>
                <a:latin typeface="DM Sans"/>
              </a:rPr>
              <a:t>Your essay should typed in 12 pt Arial and double line spaced. Use subheadings and figures if you wish but no footnotes or apprendices please.</a:t>
            </a:r>
          </a:p>
        </p:txBody>
      </p:sp>
      <p:sp>
        <p:nvSpPr>
          <p:cNvPr name="TextBox 28" id="28"/>
          <p:cNvSpPr txBox="true"/>
          <p:nvPr/>
        </p:nvSpPr>
        <p:spPr>
          <a:xfrm rot="0">
            <a:off x="6759631" y="5166136"/>
            <a:ext cx="1094341" cy="775012"/>
          </a:xfrm>
          <a:prstGeom prst="rect">
            <a:avLst/>
          </a:prstGeom>
        </p:spPr>
        <p:txBody>
          <a:bodyPr anchor="t" rtlCol="false" tIns="0" lIns="0" bIns="0" rIns="0">
            <a:spAutoFit/>
          </a:bodyPr>
          <a:lstStyle/>
          <a:p>
            <a:pPr algn="ctr">
              <a:lnSpc>
                <a:spcPts val="6373"/>
              </a:lnSpc>
            </a:pPr>
            <a:r>
              <a:rPr lang="en-US" sz="4585">
                <a:solidFill>
                  <a:srgbClr val="B100E8"/>
                </a:solidFill>
                <a:latin typeface="Now Bold"/>
              </a:rPr>
              <a:t>02</a:t>
            </a:r>
          </a:p>
        </p:txBody>
      </p:sp>
      <p:sp>
        <p:nvSpPr>
          <p:cNvPr name="TextBox 29" id="29"/>
          <p:cNvSpPr txBox="true"/>
          <p:nvPr/>
        </p:nvSpPr>
        <p:spPr>
          <a:xfrm rot="0">
            <a:off x="9710239" y="6137587"/>
            <a:ext cx="2776258" cy="1415806"/>
          </a:xfrm>
          <a:prstGeom prst="rect">
            <a:avLst/>
          </a:prstGeom>
        </p:spPr>
        <p:txBody>
          <a:bodyPr anchor="t" rtlCol="false" tIns="0" lIns="0" bIns="0" rIns="0">
            <a:spAutoFit/>
          </a:bodyPr>
          <a:lstStyle/>
          <a:p>
            <a:pPr algn="ctr">
              <a:lnSpc>
                <a:spcPts val="2256"/>
              </a:lnSpc>
            </a:pPr>
            <a:r>
              <a:rPr lang="en-US" sz="1545">
                <a:solidFill>
                  <a:srgbClr val="FFFFFF"/>
                </a:solidFill>
                <a:latin typeface="DM Sans"/>
              </a:rPr>
              <a:t>You must include in-text citations and a full list of APA style references at the end of the essay. These should listed alphabetically.</a:t>
            </a:r>
          </a:p>
        </p:txBody>
      </p:sp>
      <p:sp>
        <p:nvSpPr>
          <p:cNvPr name="TextBox 30" id="30"/>
          <p:cNvSpPr txBox="true"/>
          <p:nvPr/>
        </p:nvSpPr>
        <p:spPr>
          <a:xfrm rot="0">
            <a:off x="10551197" y="5166136"/>
            <a:ext cx="1094341" cy="775012"/>
          </a:xfrm>
          <a:prstGeom prst="rect">
            <a:avLst/>
          </a:prstGeom>
        </p:spPr>
        <p:txBody>
          <a:bodyPr anchor="t" rtlCol="false" tIns="0" lIns="0" bIns="0" rIns="0">
            <a:spAutoFit/>
          </a:bodyPr>
          <a:lstStyle/>
          <a:p>
            <a:pPr algn="ctr">
              <a:lnSpc>
                <a:spcPts val="6373"/>
              </a:lnSpc>
            </a:pPr>
            <a:r>
              <a:rPr lang="en-US" sz="4585">
                <a:solidFill>
                  <a:srgbClr val="B100E8"/>
                </a:solidFill>
                <a:latin typeface="Now Bold"/>
              </a:rPr>
              <a:t>03</a:t>
            </a:r>
          </a:p>
        </p:txBody>
      </p:sp>
      <p:sp>
        <p:nvSpPr>
          <p:cNvPr name="TextBox 31" id="31"/>
          <p:cNvSpPr txBox="true"/>
          <p:nvPr/>
        </p:nvSpPr>
        <p:spPr>
          <a:xfrm rot="0">
            <a:off x="13410421" y="6151832"/>
            <a:ext cx="3053916" cy="1415806"/>
          </a:xfrm>
          <a:prstGeom prst="rect">
            <a:avLst/>
          </a:prstGeom>
        </p:spPr>
        <p:txBody>
          <a:bodyPr anchor="t" rtlCol="false" tIns="0" lIns="0" bIns="0" rIns="0">
            <a:spAutoFit/>
          </a:bodyPr>
          <a:lstStyle/>
          <a:p>
            <a:pPr algn="ctr">
              <a:lnSpc>
                <a:spcPts val="2256"/>
              </a:lnSpc>
            </a:pPr>
            <a:r>
              <a:rPr lang="en-US" sz="1545">
                <a:solidFill>
                  <a:srgbClr val="FFFFFF"/>
                </a:solidFill>
                <a:latin typeface="DM Sans"/>
              </a:rPr>
              <a:t>You must complete the PsychStix Reflective Learning Journal worksheet which can be dowloaded from the competition page on PsychologyRocks.com</a:t>
            </a:r>
          </a:p>
        </p:txBody>
      </p:sp>
      <p:sp>
        <p:nvSpPr>
          <p:cNvPr name="Freeform 32" id="32"/>
          <p:cNvSpPr/>
          <p:nvPr/>
        </p:nvSpPr>
        <p:spPr>
          <a:xfrm flipH="false" flipV="false" rot="0">
            <a:off x="15862472" y="4222058"/>
            <a:ext cx="1642871" cy="1700255"/>
          </a:xfrm>
          <a:custGeom>
            <a:avLst/>
            <a:gdLst/>
            <a:ahLst/>
            <a:cxnLst/>
            <a:rect r="r" b="b" t="t" l="l"/>
            <a:pathLst>
              <a:path h="1700255" w="1642871">
                <a:moveTo>
                  <a:pt x="0" y="0"/>
                </a:moveTo>
                <a:lnTo>
                  <a:pt x="1642871" y="0"/>
                </a:lnTo>
                <a:lnTo>
                  <a:pt x="1642871" y="1700255"/>
                </a:lnTo>
                <a:lnTo>
                  <a:pt x="0" y="1700255"/>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33" id="33"/>
          <p:cNvSpPr/>
          <p:nvPr/>
        </p:nvSpPr>
        <p:spPr>
          <a:xfrm flipH="false" flipV="false" rot="0">
            <a:off x="12177874" y="4222058"/>
            <a:ext cx="1642871" cy="1700255"/>
          </a:xfrm>
          <a:custGeom>
            <a:avLst/>
            <a:gdLst/>
            <a:ahLst/>
            <a:cxnLst/>
            <a:rect r="r" b="b" t="t" l="l"/>
            <a:pathLst>
              <a:path h="1700255" w="1642871">
                <a:moveTo>
                  <a:pt x="0" y="0"/>
                </a:moveTo>
                <a:lnTo>
                  <a:pt x="1642871" y="0"/>
                </a:lnTo>
                <a:lnTo>
                  <a:pt x="1642871" y="1700255"/>
                </a:lnTo>
                <a:lnTo>
                  <a:pt x="0" y="1700255"/>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34" id="34"/>
          <p:cNvSpPr/>
          <p:nvPr/>
        </p:nvSpPr>
        <p:spPr>
          <a:xfrm flipH="false" flipV="false" rot="0">
            <a:off x="8296754" y="4240894"/>
            <a:ext cx="1642871" cy="1700255"/>
          </a:xfrm>
          <a:custGeom>
            <a:avLst/>
            <a:gdLst/>
            <a:ahLst/>
            <a:cxnLst/>
            <a:rect r="r" b="b" t="t" l="l"/>
            <a:pathLst>
              <a:path h="1700255" w="1642871">
                <a:moveTo>
                  <a:pt x="0" y="0"/>
                </a:moveTo>
                <a:lnTo>
                  <a:pt x="1642871" y="0"/>
                </a:lnTo>
                <a:lnTo>
                  <a:pt x="1642871" y="1700255"/>
                </a:lnTo>
                <a:lnTo>
                  <a:pt x="0" y="1700255"/>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35" id="35"/>
          <p:cNvSpPr/>
          <p:nvPr/>
        </p:nvSpPr>
        <p:spPr>
          <a:xfrm flipH="false" flipV="false" rot="0">
            <a:off x="4454361" y="4240894"/>
            <a:ext cx="1642871" cy="1700255"/>
          </a:xfrm>
          <a:custGeom>
            <a:avLst/>
            <a:gdLst/>
            <a:ahLst/>
            <a:cxnLst/>
            <a:rect r="r" b="b" t="t" l="l"/>
            <a:pathLst>
              <a:path h="1700255" w="1642871">
                <a:moveTo>
                  <a:pt x="0" y="0"/>
                </a:moveTo>
                <a:lnTo>
                  <a:pt x="1642871" y="0"/>
                </a:lnTo>
                <a:lnTo>
                  <a:pt x="1642871" y="1700255"/>
                </a:lnTo>
                <a:lnTo>
                  <a:pt x="0" y="1700255"/>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36" id="36"/>
          <p:cNvSpPr/>
          <p:nvPr/>
        </p:nvSpPr>
        <p:spPr>
          <a:xfrm flipH="false" flipV="false" rot="0">
            <a:off x="-774966" y="-2172429"/>
            <a:ext cx="4654874" cy="4637418"/>
          </a:xfrm>
          <a:custGeom>
            <a:avLst/>
            <a:gdLst/>
            <a:ahLst/>
            <a:cxnLst/>
            <a:rect r="r" b="b" t="t" l="l"/>
            <a:pathLst>
              <a:path h="4637418" w="4654874">
                <a:moveTo>
                  <a:pt x="0" y="0"/>
                </a:moveTo>
                <a:lnTo>
                  <a:pt x="4654874" y="0"/>
                </a:lnTo>
                <a:lnTo>
                  <a:pt x="4654874" y="4637418"/>
                </a:lnTo>
                <a:lnTo>
                  <a:pt x="0" y="4637418"/>
                </a:lnTo>
                <a:lnTo>
                  <a:pt x="0" y="0"/>
                </a:lnTo>
                <a:close/>
              </a:path>
            </a:pathLst>
          </a:custGeom>
          <a:blipFill>
            <a:blip r:embed="rId20">
              <a:alphaModFix amt="49000"/>
            </a:blip>
            <a:stretch>
              <a:fillRect l="0" t="0" r="0" b="0"/>
            </a:stretch>
          </a:blipFill>
        </p:spPr>
      </p:sp>
      <p:sp>
        <p:nvSpPr>
          <p:cNvPr name="Freeform 37" id="37"/>
          <p:cNvSpPr/>
          <p:nvPr/>
        </p:nvSpPr>
        <p:spPr>
          <a:xfrm flipH="false" flipV="false" rot="0">
            <a:off x="16308338" y="388333"/>
            <a:ext cx="1901924" cy="1894792"/>
          </a:xfrm>
          <a:custGeom>
            <a:avLst/>
            <a:gdLst/>
            <a:ahLst/>
            <a:cxnLst/>
            <a:rect r="r" b="b" t="t" l="l"/>
            <a:pathLst>
              <a:path h="1894792" w="1901924">
                <a:moveTo>
                  <a:pt x="0" y="0"/>
                </a:moveTo>
                <a:lnTo>
                  <a:pt x="1901924" y="0"/>
                </a:lnTo>
                <a:lnTo>
                  <a:pt x="1901924" y="1894792"/>
                </a:lnTo>
                <a:lnTo>
                  <a:pt x="0" y="1894792"/>
                </a:lnTo>
                <a:lnTo>
                  <a:pt x="0" y="0"/>
                </a:lnTo>
                <a:close/>
              </a:path>
            </a:pathLst>
          </a:custGeom>
          <a:blipFill>
            <a:blip r:embed="rId20">
              <a:alphaModFix amt="49000"/>
            </a:blip>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1091862" y="-3296766"/>
            <a:ext cx="10462490" cy="10462490"/>
          </a:xfrm>
          <a:custGeom>
            <a:avLst/>
            <a:gdLst/>
            <a:ahLst/>
            <a:cxnLst/>
            <a:rect r="r" b="b" t="t" l="l"/>
            <a:pathLst>
              <a:path h="10462490" w="10462490">
                <a:moveTo>
                  <a:pt x="0" y="0"/>
                </a:moveTo>
                <a:lnTo>
                  <a:pt x="10462491" y="0"/>
                </a:lnTo>
                <a:lnTo>
                  <a:pt x="10462491" y="10462491"/>
                </a:lnTo>
                <a:lnTo>
                  <a:pt x="0" y="1046249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762224" y="5114925"/>
            <a:ext cx="8403333" cy="8403333"/>
          </a:xfrm>
          <a:custGeom>
            <a:avLst/>
            <a:gdLst/>
            <a:ahLst/>
            <a:cxnLst/>
            <a:rect r="r" b="b" t="t" l="l"/>
            <a:pathLst>
              <a:path h="8403333" w="8403333">
                <a:moveTo>
                  <a:pt x="0" y="0"/>
                </a:moveTo>
                <a:lnTo>
                  <a:pt x="8403332" y="0"/>
                </a:lnTo>
                <a:lnTo>
                  <a:pt x="8403332" y="8403333"/>
                </a:lnTo>
                <a:lnTo>
                  <a:pt x="0" y="840333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625904">
            <a:off x="-1157058" y="57140"/>
            <a:ext cx="11794591" cy="11868771"/>
          </a:xfrm>
          <a:custGeom>
            <a:avLst/>
            <a:gdLst/>
            <a:ahLst/>
            <a:cxnLst/>
            <a:rect r="r" b="b" t="t" l="l"/>
            <a:pathLst>
              <a:path h="11868771" w="11794591">
                <a:moveTo>
                  <a:pt x="0" y="0"/>
                </a:moveTo>
                <a:lnTo>
                  <a:pt x="11794591" y="0"/>
                </a:lnTo>
                <a:lnTo>
                  <a:pt x="11794591" y="11868771"/>
                </a:lnTo>
                <a:lnTo>
                  <a:pt x="0" y="11868771"/>
                </a:lnTo>
                <a:lnTo>
                  <a:pt x="0" y="0"/>
                </a:lnTo>
                <a:close/>
              </a:path>
            </a:pathLst>
          </a:custGeom>
          <a:blipFill>
            <a:blip r:embed="rId6">
              <a:alphaModFix amt="29000"/>
            </a:blip>
            <a:stretch>
              <a:fillRect l="0" t="0" r="0" b="0"/>
            </a:stretch>
          </a:blipFill>
        </p:spPr>
      </p:sp>
      <p:sp>
        <p:nvSpPr>
          <p:cNvPr name="Freeform 5" id="5"/>
          <p:cNvSpPr/>
          <p:nvPr/>
        </p:nvSpPr>
        <p:spPr>
          <a:xfrm flipH="false" flipV="false" rot="0">
            <a:off x="15388278" y="1170324"/>
            <a:ext cx="3936489" cy="9262327"/>
          </a:xfrm>
          <a:custGeom>
            <a:avLst/>
            <a:gdLst/>
            <a:ahLst/>
            <a:cxnLst/>
            <a:rect r="r" b="b" t="t" l="l"/>
            <a:pathLst>
              <a:path h="9262327" w="3936489">
                <a:moveTo>
                  <a:pt x="0" y="0"/>
                </a:moveTo>
                <a:lnTo>
                  <a:pt x="3936489" y="0"/>
                </a:lnTo>
                <a:lnTo>
                  <a:pt x="3936489" y="9262326"/>
                </a:lnTo>
                <a:lnTo>
                  <a:pt x="0" y="9262326"/>
                </a:lnTo>
                <a:lnTo>
                  <a:pt x="0" y="0"/>
                </a:lnTo>
                <a:close/>
              </a:path>
            </a:pathLst>
          </a:custGeom>
          <a:blipFill>
            <a:blip r:embed="rId7"/>
            <a:stretch>
              <a:fillRect l="0" t="0" r="0" b="0"/>
            </a:stretch>
          </a:blipFill>
        </p:spPr>
      </p:sp>
      <p:sp>
        <p:nvSpPr>
          <p:cNvPr name="TextBox 6" id="6"/>
          <p:cNvSpPr txBox="true"/>
          <p:nvPr/>
        </p:nvSpPr>
        <p:spPr>
          <a:xfrm rot="0">
            <a:off x="404958" y="438175"/>
            <a:ext cx="11209604" cy="1181050"/>
          </a:xfrm>
          <a:prstGeom prst="rect">
            <a:avLst/>
          </a:prstGeom>
        </p:spPr>
        <p:txBody>
          <a:bodyPr anchor="t" rtlCol="false" tIns="0" lIns="0" bIns="0" rIns="0">
            <a:spAutoFit/>
          </a:bodyPr>
          <a:lstStyle/>
          <a:p>
            <a:pPr marL="0" indent="0" lvl="0">
              <a:lnSpc>
                <a:spcPts val="9235"/>
              </a:lnSpc>
              <a:spcBef>
                <a:spcPct val="0"/>
              </a:spcBef>
            </a:pPr>
            <a:r>
              <a:rPr lang="en-US" sz="7696">
                <a:solidFill>
                  <a:srgbClr val="FFFFFF"/>
                </a:solidFill>
                <a:latin typeface="Now Bold"/>
              </a:rPr>
              <a:t>Appropriate use of AI</a:t>
            </a:r>
          </a:p>
        </p:txBody>
      </p:sp>
      <p:sp>
        <p:nvSpPr>
          <p:cNvPr name="TextBox 7" id="7"/>
          <p:cNvSpPr txBox="true"/>
          <p:nvPr/>
        </p:nvSpPr>
        <p:spPr>
          <a:xfrm rot="0">
            <a:off x="426719" y="3162297"/>
            <a:ext cx="2776525" cy="1163955"/>
          </a:xfrm>
          <a:prstGeom prst="rect">
            <a:avLst/>
          </a:prstGeom>
        </p:spPr>
        <p:txBody>
          <a:bodyPr anchor="t" rtlCol="false" tIns="0" lIns="0" bIns="0" rIns="0">
            <a:spAutoFit/>
          </a:bodyPr>
          <a:lstStyle/>
          <a:p>
            <a:pPr algn="ctr" marL="0" indent="0" lvl="0">
              <a:lnSpc>
                <a:spcPts val="4680"/>
              </a:lnSpc>
              <a:spcBef>
                <a:spcPct val="0"/>
              </a:spcBef>
            </a:pPr>
            <a:r>
              <a:rPr lang="en-US" sz="3600">
                <a:solidFill>
                  <a:srgbClr val="7CCB2F"/>
                </a:solidFill>
                <a:latin typeface="Canva Sans Bold"/>
              </a:rPr>
              <a:t>generate ideas</a:t>
            </a:r>
          </a:p>
        </p:txBody>
      </p:sp>
      <p:sp>
        <p:nvSpPr>
          <p:cNvPr name="TextBox 8" id="8"/>
          <p:cNvSpPr txBox="true"/>
          <p:nvPr/>
        </p:nvSpPr>
        <p:spPr>
          <a:xfrm rot="0">
            <a:off x="426719" y="1797975"/>
            <a:ext cx="14329188" cy="1133370"/>
          </a:xfrm>
          <a:prstGeom prst="rect">
            <a:avLst/>
          </a:prstGeom>
        </p:spPr>
        <p:txBody>
          <a:bodyPr anchor="t" rtlCol="false" tIns="0" lIns="0" bIns="0" rIns="0">
            <a:spAutoFit/>
          </a:bodyPr>
          <a:lstStyle/>
          <a:p>
            <a:pPr algn="l" marL="0" indent="0" lvl="0">
              <a:lnSpc>
                <a:spcPts val="4588"/>
              </a:lnSpc>
              <a:spcBef>
                <a:spcPct val="0"/>
              </a:spcBef>
            </a:pPr>
            <a:r>
              <a:rPr lang="en-US" sz="3277">
                <a:solidFill>
                  <a:srgbClr val="FFFFFF"/>
                </a:solidFill>
                <a:latin typeface="Open Sans"/>
              </a:rPr>
              <a:t>You may use AI tools to help create your submission but you must do so ethically, appropriately and responsibly. You could use AI to....</a:t>
            </a:r>
          </a:p>
        </p:txBody>
      </p:sp>
      <p:sp>
        <p:nvSpPr>
          <p:cNvPr name="TextBox 9" id="9"/>
          <p:cNvSpPr txBox="true"/>
          <p:nvPr/>
        </p:nvSpPr>
        <p:spPr>
          <a:xfrm rot="0">
            <a:off x="4740237" y="3162297"/>
            <a:ext cx="1889236" cy="1163955"/>
          </a:xfrm>
          <a:prstGeom prst="rect">
            <a:avLst/>
          </a:prstGeom>
        </p:spPr>
        <p:txBody>
          <a:bodyPr anchor="t" rtlCol="false" tIns="0" lIns="0" bIns="0" rIns="0">
            <a:spAutoFit/>
          </a:bodyPr>
          <a:lstStyle/>
          <a:p>
            <a:pPr algn="ctr" marL="0" indent="0" lvl="0">
              <a:lnSpc>
                <a:spcPts val="4680"/>
              </a:lnSpc>
              <a:spcBef>
                <a:spcPct val="0"/>
              </a:spcBef>
            </a:pPr>
            <a:r>
              <a:rPr lang="en-US" sz="3600">
                <a:solidFill>
                  <a:srgbClr val="7CCB2F"/>
                </a:solidFill>
                <a:latin typeface="Canva Sans Bold"/>
              </a:rPr>
              <a:t>make a plan</a:t>
            </a:r>
          </a:p>
        </p:txBody>
      </p:sp>
      <p:sp>
        <p:nvSpPr>
          <p:cNvPr name="TextBox 10" id="10"/>
          <p:cNvSpPr txBox="true"/>
          <p:nvPr/>
        </p:nvSpPr>
        <p:spPr>
          <a:xfrm rot="0">
            <a:off x="4424465" y="4931254"/>
            <a:ext cx="2883842" cy="2072640"/>
          </a:xfrm>
          <a:prstGeom prst="rect">
            <a:avLst/>
          </a:prstGeom>
        </p:spPr>
        <p:txBody>
          <a:bodyPr anchor="t" rtlCol="false" tIns="0" lIns="0" bIns="0" rIns="0">
            <a:spAutoFit/>
          </a:bodyPr>
          <a:lstStyle/>
          <a:p>
            <a:pPr algn="ctr" marL="0" indent="0" lvl="0">
              <a:lnSpc>
                <a:spcPts val="3359"/>
              </a:lnSpc>
              <a:spcBef>
                <a:spcPct val="0"/>
              </a:spcBef>
            </a:pPr>
            <a:r>
              <a:rPr lang="en-US" sz="2400">
                <a:solidFill>
                  <a:srgbClr val="E9B6FA"/>
                </a:solidFill>
                <a:latin typeface="Canva Sans Bold"/>
              </a:rPr>
              <a:t> create a thesis statement and suggest a logical  sequencing of ideas but...</a:t>
            </a:r>
          </a:p>
        </p:txBody>
      </p:sp>
      <p:sp>
        <p:nvSpPr>
          <p:cNvPr name="TextBox 11" id="11"/>
          <p:cNvSpPr txBox="true"/>
          <p:nvPr/>
        </p:nvSpPr>
        <p:spPr>
          <a:xfrm rot="0">
            <a:off x="12879304" y="3217472"/>
            <a:ext cx="2751566" cy="1163955"/>
          </a:xfrm>
          <a:prstGeom prst="rect">
            <a:avLst/>
          </a:prstGeom>
        </p:spPr>
        <p:txBody>
          <a:bodyPr anchor="t" rtlCol="false" tIns="0" lIns="0" bIns="0" rIns="0">
            <a:spAutoFit/>
          </a:bodyPr>
          <a:lstStyle/>
          <a:p>
            <a:pPr algn="ctr" marL="0" indent="0" lvl="0">
              <a:lnSpc>
                <a:spcPts val="4680"/>
              </a:lnSpc>
              <a:spcBef>
                <a:spcPct val="0"/>
              </a:spcBef>
            </a:pPr>
            <a:r>
              <a:rPr lang="en-US" sz="3600">
                <a:solidFill>
                  <a:srgbClr val="7CCB2F"/>
                </a:solidFill>
                <a:latin typeface="Canva Sans Bold"/>
              </a:rPr>
              <a:t>help with referencing </a:t>
            </a:r>
          </a:p>
        </p:txBody>
      </p:sp>
      <p:sp>
        <p:nvSpPr>
          <p:cNvPr name="TextBox 12" id="12"/>
          <p:cNvSpPr txBox="true"/>
          <p:nvPr/>
        </p:nvSpPr>
        <p:spPr>
          <a:xfrm rot="0">
            <a:off x="404958" y="4931254"/>
            <a:ext cx="3270916" cy="2072640"/>
          </a:xfrm>
          <a:prstGeom prst="rect">
            <a:avLst/>
          </a:prstGeom>
        </p:spPr>
        <p:txBody>
          <a:bodyPr anchor="t" rtlCol="false" tIns="0" lIns="0" bIns="0" rIns="0">
            <a:spAutoFit/>
          </a:bodyPr>
          <a:lstStyle/>
          <a:p>
            <a:pPr algn="ctr">
              <a:lnSpc>
                <a:spcPts val="3360"/>
              </a:lnSpc>
            </a:pPr>
            <a:r>
              <a:rPr lang="en-US" sz="2400">
                <a:solidFill>
                  <a:srgbClr val="E9B6FA"/>
                </a:solidFill>
                <a:latin typeface="Canva Sans Bold"/>
              </a:rPr>
              <a:t> might be helpful when brainstorming ideas; try asking relevant questions but...</a:t>
            </a:r>
          </a:p>
        </p:txBody>
      </p:sp>
      <p:sp>
        <p:nvSpPr>
          <p:cNvPr name="TextBox 13" id="13"/>
          <p:cNvSpPr txBox="true"/>
          <p:nvPr/>
        </p:nvSpPr>
        <p:spPr>
          <a:xfrm rot="0">
            <a:off x="8885835" y="3189108"/>
            <a:ext cx="2357076" cy="1251585"/>
          </a:xfrm>
          <a:prstGeom prst="rect">
            <a:avLst/>
          </a:prstGeom>
        </p:spPr>
        <p:txBody>
          <a:bodyPr anchor="t" rtlCol="false" tIns="0" lIns="0" bIns="0" rIns="0">
            <a:spAutoFit/>
          </a:bodyPr>
          <a:lstStyle/>
          <a:p>
            <a:pPr algn="ctr">
              <a:lnSpc>
                <a:spcPts val="5040"/>
              </a:lnSpc>
            </a:pPr>
            <a:r>
              <a:rPr lang="en-US" sz="3600">
                <a:solidFill>
                  <a:srgbClr val="7CCB2F"/>
                </a:solidFill>
                <a:latin typeface="Canva Sans Bold"/>
              </a:rPr>
              <a:t>proofread and edit</a:t>
            </a:r>
          </a:p>
        </p:txBody>
      </p:sp>
      <p:sp>
        <p:nvSpPr>
          <p:cNvPr name="TextBox 14" id="14"/>
          <p:cNvSpPr txBox="true"/>
          <p:nvPr/>
        </p:nvSpPr>
        <p:spPr>
          <a:xfrm rot="0">
            <a:off x="8557278" y="5038725"/>
            <a:ext cx="3194352" cy="1392174"/>
          </a:xfrm>
          <a:prstGeom prst="rect">
            <a:avLst/>
          </a:prstGeom>
        </p:spPr>
        <p:txBody>
          <a:bodyPr anchor="t" rtlCol="false" tIns="0" lIns="0" bIns="0" rIns="0">
            <a:spAutoFit/>
          </a:bodyPr>
          <a:lstStyle/>
          <a:p>
            <a:pPr algn="ctr">
              <a:lnSpc>
                <a:spcPts val="3768"/>
              </a:lnSpc>
              <a:spcBef>
                <a:spcPct val="0"/>
              </a:spcBef>
            </a:pPr>
            <a:r>
              <a:rPr lang="en-US" sz="2400">
                <a:solidFill>
                  <a:srgbClr val="E9B6FA"/>
                </a:solidFill>
                <a:latin typeface="Canva Sans Bold"/>
              </a:rPr>
              <a:t> find errors and suggest alternatives wordings but...</a:t>
            </a:r>
          </a:p>
        </p:txBody>
      </p:sp>
      <p:sp>
        <p:nvSpPr>
          <p:cNvPr name="TextBox 15" id="15"/>
          <p:cNvSpPr txBox="true"/>
          <p:nvPr/>
        </p:nvSpPr>
        <p:spPr>
          <a:xfrm rot="0">
            <a:off x="588190" y="7337269"/>
            <a:ext cx="2904453" cy="1690522"/>
          </a:xfrm>
          <a:prstGeom prst="rect">
            <a:avLst/>
          </a:prstGeom>
        </p:spPr>
        <p:txBody>
          <a:bodyPr anchor="t" rtlCol="false" tIns="0" lIns="0" bIns="0" rIns="0">
            <a:spAutoFit/>
          </a:bodyPr>
          <a:lstStyle/>
          <a:p>
            <a:pPr algn="ctr">
              <a:lnSpc>
                <a:spcPts val="3421"/>
              </a:lnSpc>
            </a:pPr>
            <a:r>
              <a:rPr lang="en-US" sz="2444">
                <a:solidFill>
                  <a:srgbClr val="FFFFFF"/>
                </a:solidFill>
                <a:latin typeface="Canva Sans Bold"/>
              </a:rPr>
              <a:t>you want your ideas to be original and stand out from the crowd</a:t>
            </a:r>
          </a:p>
        </p:txBody>
      </p:sp>
      <p:sp>
        <p:nvSpPr>
          <p:cNvPr name="TextBox 16" id="16"/>
          <p:cNvSpPr txBox="true"/>
          <p:nvPr/>
        </p:nvSpPr>
        <p:spPr>
          <a:xfrm rot="0">
            <a:off x="4281144" y="7327744"/>
            <a:ext cx="3477019" cy="2111375"/>
          </a:xfrm>
          <a:prstGeom prst="rect">
            <a:avLst/>
          </a:prstGeom>
        </p:spPr>
        <p:txBody>
          <a:bodyPr anchor="t" rtlCol="false" tIns="0" lIns="0" bIns="0" rIns="0">
            <a:spAutoFit/>
          </a:bodyPr>
          <a:lstStyle/>
          <a:p>
            <a:pPr algn="ctr">
              <a:lnSpc>
                <a:spcPts val="2800"/>
              </a:lnSpc>
            </a:pPr>
            <a:r>
              <a:rPr lang="en-US" sz="2000">
                <a:solidFill>
                  <a:srgbClr val="FFFFFF"/>
                </a:solidFill>
                <a:latin typeface="Canva Sans Bold"/>
              </a:rPr>
              <a:t>you don’t want your essay to sound too formulaic, this is also a chance to develop your own academic voice so beware of letting AI speak for you!</a:t>
            </a:r>
          </a:p>
        </p:txBody>
      </p:sp>
      <p:sp>
        <p:nvSpPr>
          <p:cNvPr name="TextBox 17" id="17"/>
          <p:cNvSpPr txBox="true"/>
          <p:nvPr/>
        </p:nvSpPr>
        <p:spPr>
          <a:xfrm rot="0">
            <a:off x="8614252" y="7118100"/>
            <a:ext cx="3466617" cy="2463800"/>
          </a:xfrm>
          <a:prstGeom prst="rect">
            <a:avLst/>
          </a:prstGeom>
        </p:spPr>
        <p:txBody>
          <a:bodyPr anchor="t" rtlCol="false" tIns="0" lIns="0" bIns="0" rIns="0">
            <a:spAutoFit/>
          </a:bodyPr>
          <a:lstStyle/>
          <a:p>
            <a:pPr algn="ctr">
              <a:lnSpc>
                <a:spcPts val="2800"/>
              </a:lnSpc>
            </a:pPr>
            <a:r>
              <a:rPr lang="en-US" sz="2000">
                <a:solidFill>
                  <a:srgbClr val="FFFFFF"/>
                </a:solidFill>
                <a:latin typeface="Canva Sans Bold"/>
              </a:rPr>
              <a:t>you should put in more effort than the AI - academic integrity is about  honesty, trust, fairness, respect and responsibility - AI is tool to improve your work, not to replace it.</a:t>
            </a:r>
          </a:p>
        </p:txBody>
      </p:sp>
      <p:sp>
        <p:nvSpPr>
          <p:cNvPr name="TextBox 18" id="18"/>
          <p:cNvSpPr txBox="true"/>
          <p:nvPr/>
        </p:nvSpPr>
        <p:spPr>
          <a:xfrm rot="0">
            <a:off x="12879304" y="5067300"/>
            <a:ext cx="2508974" cy="1392174"/>
          </a:xfrm>
          <a:prstGeom prst="rect">
            <a:avLst/>
          </a:prstGeom>
        </p:spPr>
        <p:txBody>
          <a:bodyPr anchor="t" rtlCol="false" tIns="0" lIns="0" bIns="0" rIns="0">
            <a:spAutoFit/>
          </a:bodyPr>
          <a:lstStyle/>
          <a:p>
            <a:pPr algn="ctr">
              <a:lnSpc>
                <a:spcPts val="3768"/>
              </a:lnSpc>
              <a:spcBef>
                <a:spcPct val="0"/>
              </a:spcBef>
            </a:pPr>
            <a:r>
              <a:rPr lang="en-US" sz="2400">
                <a:solidFill>
                  <a:srgbClr val="E9B6FA"/>
                </a:solidFill>
                <a:latin typeface="Canva Sans Bold"/>
              </a:rPr>
              <a:t> identify places that require an intext citation</a:t>
            </a:r>
          </a:p>
        </p:txBody>
      </p:sp>
      <p:sp>
        <p:nvSpPr>
          <p:cNvPr name="TextBox 19" id="19"/>
          <p:cNvSpPr txBox="true"/>
          <p:nvPr/>
        </p:nvSpPr>
        <p:spPr>
          <a:xfrm rot="0">
            <a:off x="12871445" y="7307817"/>
            <a:ext cx="3384988" cy="1749425"/>
          </a:xfrm>
          <a:prstGeom prst="rect">
            <a:avLst/>
          </a:prstGeom>
        </p:spPr>
        <p:txBody>
          <a:bodyPr anchor="t" rtlCol="false" tIns="0" lIns="0" bIns="0" rIns="0">
            <a:spAutoFit/>
          </a:bodyPr>
          <a:lstStyle/>
          <a:p>
            <a:pPr algn="ctr">
              <a:lnSpc>
                <a:spcPts val="2799"/>
              </a:lnSpc>
            </a:pPr>
            <a:r>
              <a:rPr lang="en-US" sz="1999">
                <a:solidFill>
                  <a:srgbClr val="FFFFFF"/>
                </a:solidFill>
                <a:latin typeface="Canva Sans Bold"/>
              </a:rPr>
              <a:t>always check your references yourself - the consequences of plagiarism are too serious to delegate this task to AI . </a:t>
            </a:r>
          </a:p>
        </p:txBody>
      </p:sp>
      <p:grpSp>
        <p:nvGrpSpPr>
          <p:cNvPr name="Group 20" id="20"/>
          <p:cNvGrpSpPr/>
          <p:nvPr/>
        </p:nvGrpSpPr>
        <p:grpSpPr>
          <a:xfrm rot="94135">
            <a:off x="3177715" y="3033737"/>
            <a:ext cx="1228758" cy="1331118"/>
            <a:chOff x="0" y="0"/>
            <a:chExt cx="750297" cy="812800"/>
          </a:xfrm>
        </p:grpSpPr>
        <p:sp>
          <p:nvSpPr>
            <p:cNvPr name="Freeform 21" id="21"/>
            <p:cNvSpPr/>
            <p:nvPr/>
          </p:nvSpPr>
          <p:spPr>
            <a:xfrm flipH="false" flipV="false" rot="0">
              <a:off x="0" y="0"/>
              <a:ext cx="750298" cy="812800"/>
            </a:xfrm>
            <a:custGeom>
              <a:avLst/>
              <a:gdLst/>
              <a:ahLst/>
              <a:cxnLst/>
              <a:rect r="r" b="b" t="t" l="l"/>
              <a:pathLst>
                <a:path h="812800" w="750298">
                  <a:moveTo>
                    <a:pt x="750298" y="406400"/>
                  </a:moveTo>
                  <a:lnTo>
                    <a:pt x="343897" y="0"/>
                  </a:lnTo>
                  <a:lnTo>
                    <a:pt x="343897" y="203200"/>
                  </a:lnTo>
                  <a:lnTo>
                    <a:pt x="0" y="203200"/>
                  </a:lnTo>
                  <a:lnTo>
                    <a:pt x="0" y="609600"/>
                  </a:lnTo>
                  <a:lnTo>
                    <a:pt x="343897" y="609600"/>
                  </a:lnTo>
                  <a:lnTo>
                    <a:pt x="343897" y="812800"/>
                  </a:lnTo>
                  <a:lnTo>
                    <a:pt x="750298" y="406400"/>
                  </a:lnTo>
                  <a:close/>
                </a:path>
              </a:pathLst>
            </a:custGeom>
            <a:solidFill>
              <a:srgbClr val="F9BE22"/>
            </a:solidFill>
          </p:spPr>
        </p:sp>
        <p:sp>
          <p:nvSpPr>
            <p:cNvPr name="TextBox 22" id="22"/>
            <p:cNvSpPr txBox="true"/>
            <p:nvPr/>
          </p:nvSpPr>
          <p:spPr>
            <a:xfrm>
              <a:off x="0" y="193675"/>
              <a:ext cx="711200" cy="415925"/>
            </a:xfrm>
            <a:prstGeom prst="rect">
              <a:avLst/>
            </a:prstGeom>
          </p:spPr>
          <p:txBody>
            <a:bodyPr anchor="ctr" rtlCol="false" tIns="50800" lIns="50800" bIns="50800" rIns="50800"/>
            <a:lstStyle/>
            <a:p>
              <a:pPr algn="ctr">
                <a:lnSpc>
                  <a:spcPts val="3131"/>
                </a:lnSpc>
              </a:pPr>
            </a:p>
          </p:txBody>
        </p:sp>
      </p:grpSp>
      <p:grpSp>
        <p:nvGrpSpPr>
          <p:cNvPr name="Group 23" id="23"/>
          <p:cNvGrpSpPr/>
          <p:nvPr/>
        </p:nvGrpSpPr>
        <p:grpSpPr>
          <a:xfrm rot="94135">
            <a:off x="7143785" y="3093003"/>
            <a:ext cx="1228758" cy="1331118"/>
            <a:chOff x="0" y="0"/>
            <a:chExt cx="750297" cy="812800"/>
          </a:xfrm>
        </p:grpSpPr>
        <p:sp>
          <p:nvSpPr>
            <p:cNvPr name="Freeform 24" id="24"/>
            <p:cNvSpPr/>
            <p:nvPr/>
          </p:nvSpPr>
          <p:spPr>
            <a:xfrm flipH="false" flipV="false" rot="0">
              <a:off x="0" y="0"/>
              <a:ext cx="750298" cy="812800"/>
            </a:xfrm>
            <a:custGeom>
              <a:avLst/>
              <a:gdLst/>
              <a:ahLst/>
              <a:cxnLst/>
              <a:rect r="r" b="b" t="t" l="l"/>
              <a:pathLst>
                <a:path h="812800" w="750298">
                  <a:moveTo>
                    <a:pt x="750298" y="406400"/>
                  </a:moveTo>
                  <a:lnTo>
                    <a:pt x="343897" y="0"/>
                  </a:lnTo>
                  <a:lnTo>
                    <a:pt x="343897" y="203200"/>
                  </a:lnTo>
                  <a:lnTo>
                    <a:pt x="0" y="203200"/>
                  </a:lnTo>
                  <a:lnTo>
                    <a:pt x="0" y="609600"/>
                  </a:lnTo>
                  <a:lnTo>
                    <a:pt x="343897" y="609600"/>
                  </a:lnTo>
                  <a:lnTo>
                    <a:pt x="343897" y="812800"/>
                  </a:lnTo>
                  <a:lnTo>
                    <a:pt x="750298" y="406400"/>
                  </a:lnTo>
                  <a:close/>
                </a:path>
              </a:pathLst>
            </a:custGeom>
            <a:solidFill>
              <a:srgbClr val="F9BE22"/>
            </a:solidFill>
          </p:spPr>
        </p:sp>
        <p:sp>
          <p:nvSpPr>
            <p:cNvPr name="TextBox 25" id="25"/>
            <p:cNvSpPr txBox="true"/>
            <p:nvPr/>
          </p:nvSpPr>
          <p:spPr>
            <a:xfrm>
              <a:off x="0" y="193675"/>
              <a:ext cx="711200" cy="415925"/>
            </a:xfrm>
            <a:prstGeom prst="rect">
              <a:avLst/>
            </a:prstGeom>
          </p:spPr>
          <p:txBody>
            <a:bodyPr anchor="ctr" rtlCol="false" tIns="50800" lIns="50800" bIns="50800" rIns="50800"/>
            <a:lstStyle/>
            <a:p>
              <a:pPr algn="ctr">
                <a:lnSpc>
                  <a:spcPts val="3131"/>
                </a:lnSpc>
              </a:pPr>
            </a:p>
          </p:txBody>
        </p:sp>
      </p:grpSp>
      <p:grpSp>
        <p:nvGrpSpPr>
          <p:cNvPr name="Group 26" id="26"/>
          <p:cNvGrpSpPr/>
          <p:nvPr/>
        </p:nvGrpSpPr>
        <p:grpSpPr>
          <a:xfrm rot="94135">
            <a:off x="11632554" y="3182679"/>
            <a:ext cx="1228758" cy="1331118"/>
            <a:chOff x="0" y="0"/>
            <a:chExt cx="750297" cy="812800"/>
          </a:xfrm>
        </p:grpSpPr>
        <p:sp>
          <p:nvSpPr>
            <p:cNvPr name="Freeform 27" id="27"/>
            <p:cNvSpPr/>
            <p:nvPr/>
          </p:nvSpPr>
          <p:spPr>
            <a:xfrm flipH="false" flipV="false" rot="0">
              <a:off x="0" y="0"/>
              <a:ext cx="750298" cy="812800"/>
            </a:xfrm>
            <a:custGeom>
              <a:avLst/>
              <a:gdLst/>
              <a:ahLst/>
              <a:cxnLst/>
              <a:rect r="r" b="b" t="t" l="l"/>
              <a:pathLst>
                <a:path h="812800" w="750298">
                  <a:moveTo>
                    <a:pt x="750298" y="406400"/>
                  </a:moveTo>
                  <a:lnTo>
                    <a:pt x="343897" y="0"/>
                  </a:lnTo>
                  <a:lnTo>
                    <a:pt x="343897" y="203200"/>
                  </a:lnTo>
                  <a:lnTo>
                    <a:pt x="0" y="203200"/>
                  </a:lnTo>
                  <a:lnTo>
                    <a:pt x="0" y="609600"/>
                  </a:lnTo>
                  <a:lnTo>
                    <a:pt x="343897" y="609600"/>
                  </a:lnTo>
                  <a:lnTo>
                    <a:pt x="343897" y="812800"/>
                  </a:lnTo>
                  <a:lnTo>
                    <a:pt x="750298" y="406400"/>
                  </a:lnTo>
                  <a:close/>
                </a:path>
              </a:pathLst>
            </a:custGeom>
            <a:solidFill>
              <a:srgbClr val="F9BE22"/>
            </a:solidFill>
          </p:spPr>
        </p:sp>
        <p:sp>
          <p:nvSpPr>
            <p:cNvPr name="TextBox 28" id="28"/>
            <p:cNvSpPr txBox="true"/>
            <p:nvPr/>
          </p:nvSpPr>
          <p:spPr>
            <a:xfrm>
              <a:off x="0" y="193675"/>
              <a:ext cx="711200" cy="415925"/>
            </a:xfrm>
            <a:prstGeom prst="rect">
              <a:avLst/>
            </a:prstGeom>
          </p:spPr>
          <p:txBody>
            <a:bodyPr anchor="ctr" rtlCol="false" tIns="50800" lIns="50800" bIns="50800" rIns="50800"/>
            <a:lstStyle/>
            <a:p>
              <a:pPr algn="ctr">
                <a:lnSpc>
                  <a:spcPts val="3131"/>
                </a:lnSpc>
              </a:pPr>
            </a:p>
          </p:txBody>
        </p:sp>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3044459" y="4610687"/>
            <a:ext cx="8403333" cy="8403333"/>
          </a:xfrm>
          <a:custGeom>
            <a:avLst/>
            <a:gdLst/>
            <a:ahLst/>
            <a:cxnLst/>
            <a:rect r="r" b="b" t="t" l="l"/>
            <a:pathLst>
              <a:path h="8403333" w="8403333">
                <a:moveTo>
                  <a:pt x="0" y="0"/>
                </a:moveTo>
                <a:lnTo>
                  <a:pt x="8403333" y="0"/>
                </a:lnTo>
                <a:lnTo>
                  <a:pt x="8403333" y="8403333"/>
                </a:lnTo>
                <a:lnTo>
                  <a:pt x="0" y="84033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7759458" y="3205360"/>
            <a:ext cx="4758180" cy="4544278"/>
          </a:xfrm>
          <a:custGeom>
            <a:avLst/>
            <a:gdLst/>
            <a:ahLst/>
            <a:cxnLst/>
            <a:rect r="r" b="b" t="t" l="l"/>
            <a:pathLst>
              <a:path h="4544278" w="4758180">
                <a:moveTo>
                  <a:pt x="0" y="0"/>
                </a:moveTo>
                <a:lnTo>
                  <a:pt x="4758180" y="0"/>
                </a:lnTo>
                <a:lnTo>
                  <a:pt x="4758180" y="4544279"/>
                </a:lnTo>
                <a:lnTo>
                  <a:pt x="0" y="4544279"/>
                </a:lnTo>
                <a:lnTo>
                  <a:pt x="0" y="0"/>
                </a:lnTo>
                <a:close/>
              </a:path>
            </a:pathLst>
          </a:custGeom>
          <a:blipFill>
            <a:blip r:embed="rId4">
              <a:alphaModFix amt="49000"/>
            </a:blip>
            <a:stretch>
              <a:fillRect l="0" t="0" r="0" b="-4314"/>
            </a:stretch>
          </a:blipFill>
        </p:spPr>
      </p:sp>
      <p:sp>
        <p:nvSpPr>
          <p:cNvPr name="Freeform 4" id="4"/>
          <p:cNvSpPr/>
          <p:nvPr/>
        </p:nvSpPr>
        <p:spPr>
          <a:xfrm flipH="false" flipV="false" rot="0">
            <a:off x="5140133" y="2244387"/>
            <a:ext cx="3139151" cy="2998032"/>
          </a:xfrm>
          <a:custGeom>
            <a:avLst/>
            <a:gdLst/>
            <a:ahLst/>
            <a:cxnLst/>
            <a:rect r="r" b="b" t="t" l="l"/>
            <a:pathLst>
              <a:path h="2998032" w="3139151">
                <a:moveTo>
                  <a:pt x="0" y="0"/>
                </a:moveTo>
                <a:lnTo>
                  <a:pt x="3139151" y="0"/>
                </a:lnTo>
                <a:lnTo>
                  <a:pt x="3139151" y="2998032"/>
                </a:lnTo>
                <a:lnTo>
                  <a:pt x="0" y="2998032"/>
                </a:lnTo>
                <a:lnTo>
                  <a:pt x="0" y="0"/>
                </a:lnTo>
                <a:close/>
              </a:path>
            </a:pathLst>
          </a:custGeom>
          <a:blipFill>
            <a:blip r:embed="rId4">
              <a:alphaModFix amt="49000"/>
            </a:blip>
            <a:stretch>
              <a:fillRect l="0" t="0" r="0" b="-4314"/>
            </a:stretch>
          </a:blipFill>
        </p:spPr>
      </p:sp>
      <p:sp>
        <p:nvSpPr>
          <p:cNvPr name="Freeform 5" id="5"/>
          <p:cNvSpPr/>
          <p:nvPr/>
        </p:nvSpPr>
        <p:spPr>
          <a:xfrm flipH="false" flipV="false" rot="-389084">
            <a:off x="637847" y="724031"/>
            <a:ext cx="4563920" cy="3040712"/>
          </a:xfrm>
          <a:custGeom>
            <a:avLst/>
            <a:gdLst/>
            <a:ahLst/>
            <a:cxnLst/>
            <a:rect r="r" b="b" t="t" l="l"/>
            <a:pathLst>
              <a:path h="3040712" w="4563920">
                <a:moveTo>
                  <a:pt x="0" y="0"/>
                </a:moveTo>
                <a:lnTo>
                  <a:pt x="4563920" y="0"/>
                </a:lnTo>
                <a:lnTo>
                  <a:pt x="4563920" y="3040711"/>
                </a:lnTo>
                <a:lnTo>
                  <a:pt x="0" y="3040711"/>
                </a:lnTo>
                <a:lnTo>
                  <a:pt x="0" y="0"/>
                </a:lnTo>
                <a:close/>
              </a:path>
            </a:pathLst>
          </a:custGeom>
          <a:blipFill>
            <a:blip r:embed="rId5">
              <a:alphaModFix amt="50000"/>
            </a:blip>
            <a:stretch>
              <a:fillRect l="0" t="0" r="0" b="0"/>
            </a:stretch>
          </a:blipFill>
        </p:spPr>
      </p:sp>
      <p:sp>
        <p:nvSpPr>
          <p:cNvPr name="TextBox 6" id="6"/>
          <p:cNvSpPr txBox="true"/>
          <p:nvPr/>
        </p:nvSpPr>
        <p:spPr>
          <a:xfrm rot="-319929">
            <a:off x="5171688" y="288154"/>
            <a:ext cx="12978811" cy="1283478"/>
          </a:xfrm>
          <a:prstGeom prst="rect">
            <a:avLst/>
          </a:prstGeom>
        </p:spPr>
        <p:txBody>
          <a:bodyPr anchor="t" rtlCol="false" tIns="0" lIns="0" bIns="0" rIns="0">
            <a:spAutoFit/>
          </a:bodyPr>
          <a:lstStyle/>
          <a:p>
            <a:pPr algn="l" marL="0" indent="0" lvl="0">
              <a:lnSpc>
                <a:spcPts val="10065"/>
              </a:lnSpc>
              <a:spcBef>
                <a:spcPct val="0"/>
              </a:spcBef>
            </a:pPr>
            <a:r>
              <a:rPr lang="en-US" sz="8387">
                <a:solidFill>
                  <a:srgbClr val="FFFFFF"/>
                </a:solidFill>
                <a:latin typeface="Now Bold"/>
              </a:rPr>
              <a:t>Academic honesty</a:t>
            </a:r>
          </a:p>
        </p:txBody>
      </p:sp>
      <p:sp>
        <p:nvSpPr>
          <p:cNvPr name="Freeform 7" id="7"/>
          <p:cNvSpPr/>
          <p:nvPr/>
        </p:nvSpPr>
        <p:spPr>
          <a:xfrm flipH="false" flipV="false" rot="0">
            <a:off x="10138548" y="1622303"/>
            <a:ext cx="8523896" cy="8664697"/>
          </a:xfrm>
          <a:custGeom>
            <a:avLst/>
            <a:gdLst/>
            <a:ahLst/>
            <a:cxnLst/>
            <a:rect r="r" b="b" t="t" l="l"/>
            <a:pathLst>
              <a:path h="8664697" w="8523896">
                <a:moveTo>
                  <a:pt x="0" y="0"/>
                </a:moveTo>
                <a:lnTo>
                  <a:pt x="8523896" y="0"/>
                </a:lnTo>
                <a:lnTo>
                  <a:pt x="8523896" y="8664697"/>
                </a:lnTo>
                <a:lnTo>
                  <a:pt x="0" y="866469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8" id="8"/>
          <p:cNvGrpSpPr/>
          <p:nvPr/>
        </p:nvGrpSpPr>
        <p:grpSpPr>
          <a:xfrm rot="0">
            <a:off x="385500" y="4610687"/>
            <a:ext cx="9753048" cy="5116651"/>
            <a:chOff x="0" y="0"/>
            <a:chExt cx="2568704" cy="1347595"/>
          </a:xfrm>
        </p:grpSpPr>
        <p:sp>
          <p:nvSpPr>
            <p:cNvPr name="Freeform 9" id="9"/>
            <p:cNvSpPr/>
            <p:nvPr/>
          </p:nvSpPr>
          <p:spPr>
            <a:xfrm flipH="false" flipV="false" rot="0">
              <a:off x="0" y="0"/>
              <a:ext cx="2568704" cy="1347595"/>
            </a:xfrm>
            <a:custGeom>
              <a:avLst/>
              <a:gdLst/>
              <a:ahLst/>
              <a:cxnLst/>
              <a:rect r="r" b="b" t="t" l="l"/>
              <a:pathLst>
                <a:path h="1347595" w="2568704">
                  <a:moveTo>
                    <a:pt x="40484" y="0"/>
                  </a:moveTo>
                  <a:lnTo>
                    <a:pt x="2528220" y="0"/>
                  </a:lnTo>
                  <a:cubicBezTo>
                    <a:pt x="2550579" y="0"/>
                    <a:pt x="2568704" y="18125"/>
                    <a:pt x="2568704" y="40484"/>
                  </a:cubicBezTo>
                  <a:lnTo>
                    <a:pt x="2568704" y="1307112"/>
                  </a:lnTo>
                  <a:cubicBezTo>
                    <a:pt x="2568704" y="1317849"/>
                    <a:pt x="2564439" y="1328146"/>
                    <a:pt x="2556847" y="1335738"/>
                  </a:cubicBezTo>
                  <a:cubicBezTo>
                    <a:pt x="2549255" y="1343330"/>
                    <a:pt x="2538957" y="1347595"/>
                    <a:pt x="2528220" y="1347595"/>
                  </a:cubicBezTo>
                  <a:lnTo>
                    <a:pt x="40484" y="1347595"/>
                  </a:lnTo>
                  <a:cubicBezTo>
                    <a:pt x="29747" y="1347595"/>
                    <a:pt x="19449" y="1343330"/>
                    <a:pt x="11857" y="1335738"/>
                  </a:cubicBezTo>
                  <a:cubicBezTo>
                    <a:pt x="4265" y="1328146"/>
                    <a:pt x="0" y="1317849"/>
                    <a:pt x="0" y="1307112"/>
                  </a:cubicBezTo>
                  <a:lnTo>
                    <a:pt x="0" y="40484"/>
                  </a:lnTo>
                  <a:cubicBezTo>
                    <a:pt x="0" y="29747"/>
                    <a:pt x="4265" y="19449"/>
                    <a:pt x="11857" y="11857"/>
                  </a:cubicBezTo>
                  <a:cubicBezTo>
                    <a:pt x="19449" y="4265"/>
                    <a:pt x="29747" y="0"/>
                    <a:pt x="40484" y="0"/>
                  </a:cubicBezTo>
                  <a:close/>
                </a:path>
              </a:pathLst>
            </a:custGeom>
            <a:solidFill>
              <a:srgbClr val="F8E2FF"/>
            </a:solidFill>
          </p:spPr>
        </p:sp>
        <p:sp>
          <p:nvSpPr>
            <p:cNvPr name="TextBox 10" id="10"/>
            <p:cNvSpPr txBox="true"/>
            <p:nvPr/>
          </p:nvSpPr>
          <p:spPr>
            <a:xfrm>
              <a:off x="0" y="-9525"/>
              <a:ext cx="812800" cy="822325"/>
            </a:xfrm>
            <a:prstGeom prst="rect">
              <a:avLst/>
            </a:prstGeom>
          </p:spPr>
          <p:txBody>
            <a:bodyPr anchor="ctr" rtlCol="false" tIns="50800" lIns="50800" bIns="50800" rIns="50800"/>
            <a:lstStyle/>
            <a:p>
              <a:pPr algn="ctr">
                <a:lnSpc>
                  <a:spcPts val="3131"/>
                </a:lnSpc>
              </a:pPr>
            </a:p>
          </p:txBody>
        </p:sp>
      </p:grpSp>
      <p:sp>
        <p:nvSpPr>
          <p:cNvPr name="TextBox 11" id="11"/>
          <p:cNvSpPr txBox="true"/>
          <p:nvPr/>
        </p:nvSpPr>
        <p:spPr>
          <a:xfrm rot="0">
            <a:off x="10542209" y="1836309"/>
            <a:ext cx="3462490" cy="1247833"/>
          </a:xfrm>
          <a:prstGeom prst="rect">
            <a:avLst/>
          </a:prstGeom>
        </p:spPr>
        <p:txBody>
          <a:bodyPr anchor="t" rtlCol="false" tIns="0" lIns="0" bIns="0" rIns="0">
            <a:spAutoFit/>
          </a:bodyPr>
          <a:lstStyle/>
          <a:p>
            <a:pPr algn="ctr">
              <a:lnSpc>
                <a:spcPts val="3333"/>
              </a:lnSpc>
            </a:pPr>
            <a:r>
              <a:rPr lang="en-US" sz="2380">
                <a:solidFill>
                  <a:srgbClr val="000000"/>
                </a:solidFill>
                <a:latin typeface="Canva Sans Bold"/>
              </a:rPr>
              <a:t>https://apastyle.apa.org/blog/how-to-cite-chatgpt </a:t>
            </a:r>
          </a:p>
        </p:txBody>
      </p:sp>
      <p:sp>
        <p:nvSpPr>
          <p:cNvPr name="Freeform 12" id="12"/>
          <p:cNvSpPr/>
          <p:nvPr/>
        </p:nvSpPr>
        <p:spPr>
          <a:xfrm flipH="false" flipV="false" rot="0">
            <a:off x="12999310" y="-4846310"/>
            <a:ext cx="9068368" cy="9068368"/>
          </a:xfrm>
          <a:custGeom>
            <a:avLst/>
            <a:gdLst/>
            <a:ahLst/>
            <a:cxnLst/>
            <a:rect r="r" b="b" t="t" l="l"/>
            <a:pathLst>
              <a:path h="9068368" w="9068368">
                <a:moveTo>
                  <a:pt x="0" y="0"/>
                </a:moveTo>
                <a:lnTo>
                  <a:pt x="9068367" y="0"/>
                </a:lnTo>
                <a:lnTo>
                  <a:pt x="9068367" y="9068368"/>
                </a:lnTo>
                <a:lnTo>
                  <a:pt x="0" y="906836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3" id="13"/>
          <p:cNvSpPr txBox="true"/>
          <p:nvPr/>
        </p:nvSpPr>
        <p:spPr>
          <a:xfrm rot="0">
            <a:off x="630725" y="4771095"/>
            <a:ext cx="9018815" cy="4701147"/>
          </a:xfrm>
          <a:prstGeom prst="rect">
            <a:avLst/>
          </a:prstGeom>
        </p:spPr>
        <p:txBody>
          <a:bodyPr anchor="t" rtlCol="false" tIns="0" lIns="0" bIns="0" rIns="0">
            <a:spAutoFit/>
          </a:bodyPr>
          <a:lstStyle/>
          <a:p>
            <a:pPr>
              <a:lnSpc>
                <a:spcPts val="4665"/>
              </a:lnSpc>
            </a:pPr>
            <a:r>
              <a:rPr lang="en-US" sz="3110">
                <a:solidFill>
                  <a:srgbClr val="4927BC"/>
                </a:solidFill>
                <a:latin typeface="Now"/>
              </a:rPr>
              <a:t>I</a:t>
            </a:r>
            <a:r>
              <a:rPr lang="en-US" sz="3110">
                <a:solidFill>
                  <a:srgbClr val="000000"/>
                </a:solidFill>
                <a:latin typeface="Now"/>
              </a:rPr>
              <a:t>f you want to cite information from an AI chat in your essay,  be sure to reference it just as you would with any other author. Please be advised, lengthy quotes will not be looked upon favourably and should be avoided.</a:t>
            </a:r>
          </a:p>
          <a:p>
            <a:pPr>
              <a:lnSpc>
                <a:spcPts val="4665"/>
              </a:lnSpc>
            </a:pPr>
          </a:p>
          <a:p>
            <a:pPr algn="l" marL="0" indent="0" lvl="0">
              <a:lnSpc>
                <a:spcPts val="4665"/>
              </a:lnSpc>
              <a:spcBef>
                <a:spcPct val="0"/>
              </a:spcBef>
            </a:pPr>
            <a:r>
              <a:rPr lang="en-US" sz="3110">
                <a:solidFill>
                  <a:srgbClr val="5F5BFF"/>
                </a:solidFill>
                <a:latin typeface="Now Bold"/>
              </a:rPr>
              <a:t>Refer to this </a:t>
            </a:r>
            <a:r>
              <a:rPr lang="en-US" sz="3110" u="sng">
                <a:solidFill>
                  <a:srgbClr val="7CCB2F"/>
                </a:solidFill>
                <a:latin typeface="Now Bold"/>
                <a:hlinkClick r:id="rId10" tooltip="https://apastyle.apa.org/blog/how-to-cite-chatgpt"/>
              </a:rPr>
              <a:t>APA blog post</a:t>
            </a:r>
            <a:r>
              <a:rPr lang="en-US" sz="3110">
                <a:solidFill>
                  <a:srgbClr val="5F5BFF"/>
                </a:solidFill>
                <a:latin typeface="Now Bold"/>
              </a:rPr>
              <a:t> from the APA for guidance. </a:t>
            </a:r>
          </a:p>
        </p:txBody>
      </p:sp>
      <p:grpSp>
        <p:nvGrpSpPr>
          <p:cNvPr name="Group 14" id="14"/>
          <p:cNvGrpSpPr>
            <a:grpSpLocks noChangeAspect="true"/>
          </p:cNvGrpSpPr>
          <p:nvPr/>
        </p:nvGrpSpPr>
        <p:grpSpPr>
          <a:xfrm rot="0">
            <a:off x="15679884" y="0"/>
            <a:ext cx="2608116" cy="2608105"/>
            <a:chOff x="0" y="0"/>
            <a:chExt cx="6350000" cy="6349975"/>
          </a:xfrm>
        </p:grpSpPr>
        <p:sp>
          <p:nvSpPr>
            <p:cNvPr name="Freeform 15" id="1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1"/>
              <a:stretch>
                <a:fillRect l="0" t="-484" r="0" b="-484"/>
              </a:stretch>
            </a:blipFill>
          </p:spPr>
        </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true" rot="0">
            <a:off x="0" y="0"/>
            <a:ext cx="18288000" cy="10287000"/>
          </a:xfrm>
          <a:custGeom>
            <a:avLst/>
            <a:gdLst/>
            <a:ahLst/>
            <a:cxnLst/>
            <a:rect r="r" b="b" t="t" l="l"/>
            <a:pathLst>
              <a:path h="10287000" w="18288000">
                <a:moveTo>
                  <a:pt x="0" y="10287000"/>
                </a:moveTo>
                <a:lnTo>
                  <a:pt x="18288000" y="10287000"/>
                </a:lnTo>
                <a:lnTo>
                  <a:pt x="18288000" y="0"/>
                </a:lnTo>
                <a:lnTo>
                  <a:pt x="0" y="0"/>
                </a:lnTo>
                <a:lnTo>
                  <a:pt x="0" y="10287000"/>
                </a:lnTo>
                <a:close/>
              </a:path>
            </a:pathLst>
          </a:custGeom>
          <a:blipFill>
            <a:blip r:embed="rId2"/>
            <a:stretch>
              <a:fillRect l="0" t="-38888" r="0" b="-38888"/>
            </a:stretch>
          </a:blipFill>
        </p:spPr>
      </p:sp>
      <p:sp>
        <p:nvSpPr>
          <p:cNvPr name="Freeform 3" id="3"/>
          <p:cNvSpPr/>
          <p:nvPr/>
        </p:nvSpPr>
        <p:spPr>
          <a:xfrm flipH="false" flipV="false" rot="0">
            <a:off x="-5992932" y="-1878132"/>
            <a:ext cx="14043264" cy="14043264"/>
          </a:xfrm>
          <a:custGeom>
            <a:avLst/>
            <a:gdLst/>
            <a:ahLst/>
            <a:cxnLst/>
            <a:rect r="r" b="b" t="t" l="l"/>
            <a:pathLst>
              <a:path h="14043264" w="14043264">
                <a:moveTo>
                  <a:pt x="0" y="0"/>
                </a:moveTo>
                <a:lnTo>
                  <a:pt x="14043264" y="0"/>
                </a:lnTo>
                <a:lnTo>
                  <a:pt x="14043264" y="14043264"/>
                </a:lnTo>
                <a:lnTo>
                  <a:pt x="0" y="14043264"/>
                </a:lnTo>
                <a:lnTo>
                  <a:pt x="0" y="0"/>
                </a:lnTo>
                <a:close/>
              </a:path>
            </a:pathLst>
          </a:custGeom>
          <a:blipFill>
            <a:blip r:embed="rId3">
              <a:alphaModFix amt="55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6001244">
            <a:off x="10917706" y="7049713"/>
            <a:ext cx="14283863" cy="12962606"/>
          </a:xfrm>
          <a:custGeom>
            <a:avLst/>
            <a:gdLst/>
            <a:ahLst/>
            <a:cxnLst/>
            <a:rect r="r" b="b" t="t" l="l"/>
            <a:pathLst>
              <a:path h="12962606" w="14283863">
                <a:moveTo>
                  <a:pt x="0" y="0"/>
                </a:moveTo>
                <a:lnTo>
                  <a:pt x="14283863" y="0"/>
                </a:lnTo>
                <a:lnTo>
                  <a:pt x="14283863" y="12962606"/>
                </a:lnTo>
                <a:lnTo>
                  <a:pt x="0" y="12962606"/>
                </a:lnTo>
                <a:lnTo>
                  <a:pt x="0" y="0"/>
                </a:lnTo>
                <a:close/>
              </a:path>
            </a:pathLst>
          </a:custGeom>
          <a:blipFill>
            <a:blip r:embed="rId5"/>
            <a:stretch>
              <a:fillRect l="0" t="0" r="0" b="0"/>
            </a:stretch>
          </a:blipFill>
        </p:spPr>
      </p:sp>
      <p:sp>
        <p:nvSpPr>
          <p:cNvPr name="Freeform 5" id="5"/>
          <p:cNvSpPr/>
          <p:nvPr/>
        </p:nvSpPr>
        <p:spPr>
          <a:xfrm flipH="false" flipV="false" rot="0">
            <a:off x="13012307" y="-4057126"/>
            <a:ext cx="9068368" cy="9068368"/>
          </a:xfrm>
          <a:custGeom>
            <a:avLst/>
            <a:gdLst/>
            <a:ahLst/>
            <a:cxnLst/>
            <a:rect r="r" b="b" t="t" l="l"/>
            <a:pathLst>
              <a:path h="9068368" w="9068368">
                <a:moveTo>
                  <a:pt x="0" y="0"/>
                </a:moveTo>
                <a:lnTo>
                  <a:pt x="9068368" y="0"/>
                </a:lnTo>
                <a:lnTo>
                  <a:pt x="9068368" y="9068368"/>
                </a:lnTo>
                <a:lnTo>
                  <a:pt x="0" y="906836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9264042" y="5354255"/>
            <a:ext cx="991451" cy="991451"/>
          </a:xfrm>
          <a:custGeom>
            <a:avLst/>
            <a:gdLst/>
            <a:ahLst/>
            <a:cxnLst/>
            <a:rect r="r" b="b" t="t" l="l"/>
            <a:pathLst>
              <a:path h="991451" w="991451">
                <a:moveTo>
                  <a:pt x="0" y="0"/>
                </a:moveTo>
                <a:lnTo>
                  <a:pt x="991451" y="0"/>
                </a:lnTo>
                <a:lnTo>
                  <a:pt x="991451" y="991451"/>
                </a:lnTo>
                <a:lnTo>
                  <a:pt x="0" y="99145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9264042" y="3160855"/>
            <a:ext cx="922449" cy="922449"/>
          </a:xfrm>
          <a:custGeom>
            <a:avLst/>
            <a:gdLst/>
            <a:ahLst/>
            <a:cxnLst/>
            <a:rect r="r" b="b" t="t" l="l"/>
            <a:pathLst>
              <a:path h="922449" w="922449">
                <a:moveTo>
                  <a:pt x="0" y="0"/>
                </a:moveTo>
                <a:lnTo>
                  <a:pt x="922449" y="0"/>
                </a:lnTo>
                <a:lnTo>
                  <a:pt x="922449" y="922450"/>
                </a:lnTo>
                <a:lnTo>
                  <a:pt x="0" y="92245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0">
            <a:off x="9222556" y="4296249"/>
            <a:ext cx="1005421" cy="1005421"/>
          </a:xfrm>
          <a:custGeom>
            <a:avLst/>
            <a:gdLst/>
            <a:ahLst/>
            <a:cxnLst/>
            <a:rect r="r" b="b" t="t" l="l"/>
            <a:pathLst>
              <a:path h="1005421" w="1005421">
                <a:moveTo>
                  <a:pt x="0" y="0"/>
                </a:moveTo>
                <a:lnTo>
                  <a:pt x="1005421" y="0"/>
                </a:lnTo>
                <a:lnTo>
                  <a:pt x="1005421" y="1005421"/>
                </a:lnTo>
                <a:lnTo>
                  <a:pt x="0" y="100542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0">
            <a:off x="678911" y="533116"/>
            <a:ext cx="6714022" cy="3927703"/>
          </a:xfrm>
          <a:custGeom>
            <a:avLst/>
            <a:gdLst/>
            <a:ahLst/>
            <a:cxnLst/>
            <a:rect r="r" b="b" t="t" l="l"/>
            <a:pathLst>
              <a:path h="3927703" w="6714022">
                <a:moveTo>
                  <a:pt x="0" y="0"/>
                </a:moveTo>
                <a:lnTo>
                  <a:pt x="6714022" y="0"/>
                </a:lnTo>
                <a:lnTo>
                  <a:pt x="6714022" y="3927702"/>
                </a:lnTo>
                <a:lnTo>
                  <a:pt x="0" y="3927702"/>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0" id="10"/>
          <p:cNvSpPr/>
          <p:nvPr/>
        </p:nvSpPr>
        <p:spPr>
          <a:xfrm flipH="false" flipV="false" rot="0">
            <a:off x="5684275" y="3345922"/>
            <a:ext cx="2366057" cy="2366057"/>
          </a:xfrm>
          <a:custGeom>
            <a:avLst/>
            <a:gdLst/>
            <a:ahLst/>
            <a:cxnLst/>
            <a:rect r="r" b="b" t="t" l="l"/>
            <a:pathLst>
              <a:path h="2366057" w="2366057">
                <a:moveTo>
                  <a:pt x="0" y="0"/>
                </a:moveTo>
                <a:lnTo>
                  <a:pt x="2366057" y="0"/>
                </a:lnTo>
                <a:lnTo>
                  <a:pt x="2366057" y="2366058"/>
                </a:lnTo>
                <a:lnTo>
                  <a:pt x="0" y="2366058"/>
                </a:lnTo>
                <a:lnTo>
                  <a:pt x="0" y="0"/>
                </a:lnTo>
                <a:close/>
              </a:path>
            </a:pathLst>
          </a:custGeom>
          <a:blipFill>
            <a:blip r:embed="rId16"/>
            <a:stretch>
              <a:fillRect l="0" t="0" r="0" b="0"/>
            </a:stretch>
          </a:blipFill>
        </p:spPr>
      </p:sp>
      <p:sp>
        <p:nvSpPr>
          <p:cNvPr name="Freeform 11" id="11"/>
          <p:cNvSpPr/>
          <p:nvPr/>
        </p:nvSpPr>
        <p:spPr>
          <a:xfrm flipH="false" flipV="false" rot="2555403">
            <a:off x="412536" y="4067792"/>
            <a:ext cx="2972943" cy="4114800"/>
          </a:xfrm>
          <a:custGeom>
            <a:avLst/>
            <a:gdLst/>
            <a:ahLst/>
            <a:cxnLst/>
            <a:rect r="r" b="b" t="t" l="l"/>
            <a:pathLst>
              <a:path h="4114800" w="2972943">
                <a:moveTo>
                  <a:pt x="0" y="0"/>
                </a:moveTo>
                <a:lnTo>
                  <a:pt x="2972943" y="0"/>
                </a:lnTo>
                <a:lnTo>
                  <a:pt x="2972943" y="4114800"/>
                </a:lnTo>
                <a:lnTo>
                  <a:pt x="0" y="4114800"/>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12" id="12"/>
          <p:cNvSpPr/>
          <p:nvPr/>
        </p:nvSpPr>
        <p:spPr>
          <a:xfrm flipH="false" flipV="false" rot="1007269">
            <a:off x="5779418" y="6248602"/>
            <a:ext cx="1870622" cy="3047857"/>
          </a:xfrm>
          <a:custGeom>
            <a:avLst/>
            <a:gdLst/>
            <a:ahLst/>
            <a:cxnLst/>
            <a:rect r="r" b="b" t="t" l="l"/>
            <a:pathLst>
              <a:path h="3047857" w="1870622">
                <a:moveTo>
                  <a:pt x="0" y="0"/>
                </a:moveTo>
                <a:lnTo>
                  <a:pt x="1870622" y="0"/>
                </a:lnTo>
                <a:lnTo>
                  <a:pt x="1870622" y="3047857"/>
                </a:lnTo>
                <a:lnTo>
                  <a:pt x="0" y="3047857"/>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p:spPr>
      </p:sp>
      <p:sp>
        <p:nvSpPr>
          <p:cNvPr name="TextBox 13" id="13"/>
          <p:cNvSpPr txBox="true"/>
          <p:nvPr/>
        </p:nvSpPr>
        <p:spPr>
          <a:xfrm rot="0">
            <a:off x="10670252" y="4451293"/>
            <a:ext cx="6876239" cy="559948"/>
          </a:xfrm>
          <a:prstGeom prst="rect">
            <a:avLst/>
          </a:prstGeom>
        </p:spPr>
        <p:txBody>
          <a:bodyPr anchor="t" rtlCol="false" tIns="0" lIns="0" bIns="0" rIns="0">
            <a:spAutoFit/>
          </a:bodyPr>
          <a:lstStyle/>
          <a:p>
            <a:pPr algn="l" marL="0" indent="0" lvl="0">
              <a:lnSpc>
                <a:spcPts val="4535"/>
              </a:lnSpc>
              <a:spcBef>
                <a:spcPct val="0"/>
              </a:spcBef>
            </a:pPr>
            <a:r>
              <a:rPr lang="en-US" sz="3687">
                <a:solidFill>
                  <a:srgbClr val="FFFAEB"/>
                </a:solidFill>
                <a:latin typeface="DM Sans"/>
              </a:rPr>
              <a:t>psychstix76@gmail.com</a:t>
            </a:r>
          </a:p>
        </p:txBody>
      </p:sp>
      <p:sp>
        <p:nvSpPr>
          <p:cNvPr name="TextBox 14" id="14"/>
          <p:cNvSpPr txBox="true"/>
          <p:nvPr/>
        </p:nvSpPr>
        <p:spPr>
          <a:xfrm rot="0">
            <a:off x="10670252" y="5565244"/>
            <a:ext cx="7617748" cy="559948"/>
          </a:xfrm>
          <a:prstGeom prst="rect">
            <a:avLst/>
          </a:prstGeom>
        </p:spPr>
        <p:txBody>
          <a:bodyPr anchor="t" rtlCol="false" tIns="0" lIns="0" bIns="0" rIns="0">
            <a:spAutoFit/>
          </a:bodyPr>
          <a:lstStyle/>
          <a:p>
            <a:pPr algn="l" marL="0" indent="0" lvl="0">
              <a:lnSpc>
                <a:spcPts val="4535"/>
              </a:lnSpc>
              <a:spcBef>
                <a:spcPct val="0"/>
              </a:spcBef>
            </a:pPr>
            <a:r>
              <a:rPr lang="en-US" sz="3687">
                <a:solidFill>
                  <a:srgbClr val="FFFAEB"/>
                </a:solidFill>
                <a:latin typeface="DM Sans"/>
              </a:rPr>
              <a:t>psychologyrocks.org</a:t>
            </a:r>
          </a:p>
        </p:txBody>
      </p:sp>
      <p:sp>
        <p:nvSpPr>
          <p:cNvPr name="TextBox 15" id="15"/>
          <p:cNvSpPr txBox="true"/>
          <p:nvPr/>
        </p:nvSpPr>
        <p:spPr>
          <a:xfrm rot="0">
            <a:off x="8658225" y="7100373"/>
            <a:ext cx="9144000" cy="1277639"/>
          </a:xfrm>
          <a:prstGeom prst="rect">
            <a:avLst/>
          </a:prstGeom>
        </p:spPr>
        <p:txBody>
          <a:bodyPr anchor="t" rtlCol="false" tIns="0" lIns="0" bIns="0" rIns="0">
            <a:spAutoFit/>
          </a:bodyPr>
          <a:lstStyle/>
          <a:p>
            <a:pPr algn="ctr">
              <a:lnSpc>
                <a:spcPts val="5158"/>
              </a:lnSpc>
            </a:pPr>
            <a:r>
              <a:rPr lang="en-US" sz="3684" spc="666">
                <a:solidFill>
                  <a:srgbClr val="FFFFFF"/>
                </a:solidFill>
                <a:latin typeface="Montserrat Semi-Bold"/>
              </a:rPr>
              <a:t>CLOSING DATE:</a:t>
            </a:r>
          </a:p>
          <a:p>
            <a:pPr algn="ctr">
              <a:lnSpc>
                <a:spcPts val="5158"/>
              </a:lnSpc>
              <a:spcBef>
                <a:spcPct val="0"/>
              </a:spcBef>
            </a:pPr>
            <a:r>
              <a:rPr lang="en-US" sz="3684" spc="666">
                <a:solidFill>
                  <a:srgbClr val="FFFFFF"/>
                </a:solidFill>
                <a:latin typeface="Montserrat Semi-Bold"/>
              </a:rPr>
              <a:t> 4 DECEMBER 17.00 GMT</a:t>
            </a:r>
          </a:p>
        </p:txBody>
      </p:sp>
      <p:sp>
        <p:nvSpPr>
          <p:cNvPr name="TextBox 16" id="16"/>
          <p:cNvSpPr txBox="true"/>
          <p:nvPr/>
        </p:nvSpPr>
        <p:spPr>
          <a:xfrm rot="0">
            <a:off x="10670252" y="3336397"/>
            <a:ext cx="7296277" cy="559948"/>
          </a:xfrm>
          <a:prstGeom prst="rect">
            <a:avLst/>
          </a:prstGeom>
        </p:spPr>
        <p:txBody>
          <a:bodyPr anchor="t" rtlCol="false" tIns="0" lIns="0" bIns="0" rIns="0">
            <a:spAutoFit/>
          </a:bodyPr>
          <a:lstStyle/>
          <a:p>
            <a:pPr algn="l" marL="0" indent="0" lvl="0">
              <a:lnSpc>
                <a:spcPts val="4535"/>
              </a:lnSpc>
              <a:spcBef>
                <a:spcPct val="0"/>
              </a:spcBef>
            </a:pPr>
            <a:r>
              <a:rPr lang="en-US" sz="3687">
                <a:solidFill>
                  <a:srgbClr val="FFFAEB"/>
                </a:solidFill>
                <a:latin typeface="DM Sans"/>
              </a:rPr>
              <a:t>whatsapp +44 7533 933506</a:t>
            </a:r>
          </a:p>
        </p:txBody>
      </p:sp>
      <p:sp>
        <p:nvSpPr>
          <p:cNvPr name="Freeform 17" id="17"/>
          <p:cNvSpPr/>
          <p:nvPr/>
        </p:nvSpPr>
        <p:spPr>
          <a:xfrm flipH="false" flipV="false" rot="-432569">
            <a:off x="3017553" y="5800543"/>
            <a:ext cx="2736316" cy="2733011"/>
          </a:xfrm>
          <a:custGeom>
            <a:avLst/>
            <a:gdLst/>
            <a:ahLst/>
            <a:cxnLst/>
            <a:rect r="r" b="b" t="t" l="l"/>
            <a:pathLst>
              <a:path h="2733011" w="2736316">
                <a:moveTo>
                  <a:pt x="0" y="0"/>
                </a:moveTo>
                <a:lnTo>
                  <a:pt x="2736316" y="0"/>
                </a:lnTo>
                <a:lnTo>
                  <a:pt x="2736316" y="2733010"/>
                </a:lnTo>
                <a:lnTo>
                  <a:pt x="0" y="2733010"/>
                </a:lnTo>
                <a:lnTo>
                  <a:pt x="0" y="0"/>
                </a:lnTo>
                <a:close/>
              </a:path>
            </a:pathLst>
          </a:custGeom>
          <a:blipFill>
            <a:blip r:embed="rId21"/>
            <a:stretch>
              <a:fillRect l="0" t="0" r="0" b="0"/>
            </a:stretch>
          </a:blipFill>
        </p:spPr>
      </p:sp>
      <p:grpSp>
        <p:nvGrpSpPr>
          <p:cNvPr name="Group 18" id="18"/>
          <p:cNvGrpSpPr>
            <a:grpSpLocks noChangeAspect="true"/>
          </p:cNvGrpSpPr>
          <p:nvPr/>
        </p:nvGrpSpPr>
        <p:grpSpPr>
          <a:xfrm rot="0">
            <a:off x="15332252" y="28236"/>
            <a:ext cx="2955748" cy="2955737"/>
            <a:chOff x="0" y="0"/>
            <a:chExt cx="6350000" cy="6349975"/>
          </a:xfrm>
        </p:grpSpPr>
        <p:sp>
          <p:nvSpPr>
            <p:cNvPr name="Freeform 19" id="19"/>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2"/>
              <a:stretch>
                <a:fillRect l="0" t="-484" r="0" b="-484"/>
              </a:stretch>
            </a:blipFill>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DAFuQsJb3Gk</dc:identifier>
  <dcterms:modified xsi:type="dcterms:W3CDTF">2011-08-01T06:04:30Z</dcterms:modified>
  <cp:revision>1</cp:revision>
  <dc:title>Purple Neon Game Presentations</dc:title>
</cp:coreProperties>
</file>